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D7416-844B-4C39-8218-2048817DBF38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79992-40A8-4B8A-9689-8407B6DADC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27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54025" y="941388"/>
            <a:ext cx="6191250" cy="3482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AA5C58-95B0-47FE-A224-91D2DA26BDB5}" type="slidenum">
              <a:rPr kumimoji="0" lang="de-DE" sz="800" b="0" i="0" u="none" strike="noStrike" kern="1200" cap="none" spc="0" normalizeH="0" baseline="0" noProof="0" smtClean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800" b="0" i="0" u="none" strike="noStrike" kern="1200" cap="none" spc="0" normalizeH="0" baseline="0" noProof="0">
              <a:ln>
                <a:noFill/>
              </a:ln>
              <a:solidFill>
                <a:srgbClr val="00414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136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57C69-19B9-4355-AD04-66B1E618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44707C8-4BCF-94B1-FEFC-2A25680BC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C16718-7D8D-19BB-69BF-215D39767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4F5727-5A6D-BD5A-632E-E9D47F6F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4AA03D-B443-A9F2-F8E5-4B6A1F73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26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A232C4-01F9-FD67-7341-DF8AD46BA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1B201FD-DDC6-2CD6-2438-124F5475C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16FF93-A433-06E5-9A76-FE4756EA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F4BB42-816B-4D36-E6C6-BDADF0C95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871D59-A41D-1C7A-9D98-E8597593B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37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6CE0570-A46C-1552-66C1-7EF5D50FF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C8F8EC-6DBB-6F5A-8EE6-F92BED241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E6C87D-25D5-1319-D303-E91186A7D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63737A-F25A-6AD9-BE0A-0E95E4C3C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B71533-9F30-7702-6644-0227A005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66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25963B-0CB6-403A-19E5-41EFDBF9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1EF7CC-AE03-2FB5-8F14-19AB46F10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0D047B-E596-33F7-8A6A-D6219504A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A5CD66-51E8-306B-9405-E0655FEF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2D2EF9-5B32-2F81-70D8-656E99C9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2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89883A-56CB-3FEE-484B-B0D801A3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EC54A9-A5B9-8EFA-4E96-83B859E63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240F19-913C-334B-E7CA-E2CBDE43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B36FE8-7CEF-A4C2-6810-982CF7AB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05316-5241-0AA4-8852-30A62E89B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569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C1D99-3354-F621-31AA-12A6BA949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C7CA12-5B1F-1AF0-2BA1-C39A1A6FD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47D7CD-03EF-50D4-DB1F-14ADAA539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BDB155-A41F-E082-670D-EE3296C3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988AA1-2F49-3121-3947-3C1D8105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3B1B82-70B6-49A5-8D52-4BEBCBFD7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40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A6357-1E3B-C64C-EAA8-DD54D02DA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FF1B77-1BFA-FA3E-C6B1-7DF92D8CD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6DD1D18-168C-0785-B58B-6A9867C8F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B5178DE-B6B8-BDA4-C0B9-453A697FD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1D9018E-0152-651C-B067-A99ECCD9C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51A4F74-B968-B10B-6E0D-21235A4AA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DED0D3-7483-D3DA-5E22-7BEFCC92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34F7A0B-ADE2-F2B8-3479-65DEF4A27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72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04B20-D743-6E9F-01E5-8273B2577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B14BD02-DDA4-71F5-6EE1-E70C95B95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ECC43A5-8715-3787-9774-E8F1DB334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6EB59EE-5AA5-0448-1B4C-829518C9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24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BB6416F-7CD6-D56B-8F9C-37E81380E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BCD07E6-7B68-45C9-7AB1-DA05630C6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7468E6-7FFC-99AD-3294-072A44841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712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F50DF-CDEF-8183-C9BA-B7E34FDDE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686A76-A929-BF8E-41B2-F05D1BCF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400B00-04C9-BD8C-C4F2-82A3C87A1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1AE08E5-A398-065A-2A0B-647ED1D0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126D99-366A-46B8-EC9E-C6928C2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077FAA-0D33-CD46-78CF-AA670591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21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B0B54-2C71-3BC8-CA7B-D2EF8A0BE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ED04182-9F70-C1D4-8E59-3697EC248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9FD119-C3B1-C432-9492-E70931EA3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7F75C-5431-FE8F-C16E-B78336DFD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815DFA-7A2C-5B3A-440F-9646DA59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120FD4-656C-C9D6-5ABF-FE5B2B9B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819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8D40EC5-CE98-9095-4065-EFFC2C2FF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4F522D-4046-1175-2DB9-FBFE1A0A4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BF3CDF-3652-560E-472D-07AA905EE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76156-5F1E-44D4-BCD0-DF0FBFFCACA4}" type="datetimeFigureOut">
              <a:rPr lang="de-DE" smtClean="0"/>
              <a:t>08.01.2024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F9AED9-043A-76BC-9905-1D7D9B781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C35E7F-CFBB-AD9D-81A3-6771D0557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4F011-1ADB-4DA2-859F-53BCFD6408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54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936E5-15AC-453D-9F3C-99C8801C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9983"/>
            <a:ext cx="10515600" cy="1325563"/>
          </a:xfrm>
        </p:spPr>
        <p:txBody>
          <a:bodyPr/>
          <a:lstStyle/>
          <a:p>
            <a:r>
              <a:rPr lang="de-DE" dirty="0"/>
              <a:t>Prozessablauf und Statuspflege Plattform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8B7ECDE-A5B6-4AD0-90E9-462E32E8FD72}"/>
              </a:ext>
            </a:extLst>
          </p:cNvPr>
          <p:cNvCxnSpPr>
            <a:cxnSpLocks/>
          </p:cNvCxnSpPr>
          <p:nvPr/>
        </p:nvCxnSpPr>
        <p:spPr bwMode="gray">
          <a:xfrm>
            <a:off x="-488271" y="3860800"/>
            <a:ext cx="12192000" cy="0"/>
          </a:xfrm>
          <a:prstGeom prst="line">
            <a:avLst/>
          </a:prstGeom>
          <a:ln w="952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E1C966A-B485-429B-B1D6-065DA2796D1E}"/>
              </a:ext>
            </a:extLst>
          </p:cNvPr>
          <p:cNvGrpSpPr/>
          <p:nvPr/>
        </p:nvGrpSpPr>
        <p:grpSpPr>
          <a:xfrm>
            <a:off x="1755173" y="3865140"/>
            <a:ext cx="2772000" cy="2969383"/>
            <a:chOff x="1755514" y="3860800"/>
            <a:chExt cx="2772000" cy="2969383"/>
          </a:xfrm>
        </p:grpSpPr>
        <p:cxnSp>
          <p:nvCxnSpPr>
            <p:cNvPr id="13" name="Gerader Verbinder 12">
              <a:extLst>
                <a:ext uri="{FF2B5EF4-FFF2-40B4-BE49-F238E27FC236}">
                  <a16:creationId xmlns:a16="http://schemas.microsoft.com/office/drawing/2014/main" id="{5399378A-0F6A-42F1-A7CD-D3B238A96A19}"/>
                </a:ext>
              </a:extLst>
            </p:cNvPr>
            <p:cNvCxnSpPr>
              <a:cxnSpLocks/>
            </p:cNvCxnSpPr>
            <p:nvPr/>
          </p:nvCxnSpPr>
          <p:spPr bwMode="gray">
            <a:xfrm flipV="1">
              <a:off x="1793081" y="3860800"/>
              <a:ext cx="0" cy="692261"/>
            </a:xfrm>
            <a:prstGeom prst="line">
              <a:avLst/>
            </a:prstGeom>
            <a:ln w="9525">
              <a:solidFill>
                <a:schemeClr val="tx2"/>
              </a:solidFill>
              <a:prstDash val="sysDot"/>
              <a:headEnd type="none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platzhalter 5">
              <a:extLst>
                <a:ext uri="{FF2B5EF4-FFF2-40B4-BE49-F238E27FC236}">
                  <a16:creationId xmlns:a16="http://schemas.microsoft.com/office/drawing/2014/main" id="{64D4174F-D5B8-4DF7-9F3E-CF80ACD544D5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1755514" y="4593972"/>
              <a:ext cx="2772000" cy="2236211"/>
            </a:xfrm>
            <a:prstGeom prst="rect">
              <a:avLst/>
            </a:prstGeom>
          </p:spPr>
          <p:txBody>
            <a:bodyPr vert="horz" lIns="0" tIns="0" rIns="144000" bIns="0" rtlCol="0">
              <a:noAutofit/>
            </a:bodyPr>
            <a:lstStyle>
              <a:lvl1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360000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540000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79388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rabi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360363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00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Start der Bearbeitung</a:t>
              </a:r>
              <a:endPara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B4C8CD"/>
                </a:buClr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da-DK" sz="1050" dirty="0">
                  <a:solidFill>
                    <a:srgbClr val="00414B"/>
                  </a:solidFill>
                  <a:latin typeface="Arial"/>
                </a:rPr>
                <a:t>Die KollegInnen der Grünen oder der Gelben Unit finalisieren den Antrag innerhalb aktuellem ServiceLevel und genehmigen entweder in Eigenkompetenz oder leiten zwecks Zweitgenehmigung an die Marktfolge weiter.</a:t>
              </a:r>
              <a:endParaRPr kumimoji="0" lang="da-DK" sz="105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38E6F986-A2E3-496A-A35F-782F75BE778D}"/>
              </a:ext>
            </a:extLst>
          </p:cNvPr>
          <p:cNvGrpSpPr/>
          <p:nvPr/>
        </p:nvGrpSpPr>
        <p:grpSpPr>
          <a:xfrm>
            <a:off x="336550" y="1621146"/>
            <a:ext cx="2772000" cy="2239654"/>
            <a:chOff x="331932" y="1656616"/>
            <a:chExt cx="2772000" cy="2239654"/>
          </a:xfrm>
        </p:grpSpPr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1BB67E6C-0DEB-4C02-B452-5BC51A55471A}"/>
                </a:ext>
              </a:extLst>
            </p:cNvPr>
            <p:cNvCxnSpPr>
              <a:cxnSpLocks/>
            </p:cNvCxnSpPr>
            <p:nvPr/>
          </p:nvCxnSpPr>
          <p:spPr bwMode="gray">
            <a:xfrm flipV="1">
              <a:off x="331932" y="2818336"/>
              <a:ext cx="4618" cy="1077934"/>
            </a:xfrm>
            <a:prstGeom prst="line">
              <a:avLst/>
            </a:prstGeom>
            <a:ln w="9525">
              <a:solidFill>
                <a:schemeClr val="tx2"/>
              </a:solidFill>
              <a:prstDash val="sysDot"/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platzhalter 5">
              <a:extLst>
                <a:ext uri="{FF2B5EF4-FFF2-40B4-BE49-F238E27FC236}">
                  <a16:creationId xmlns:a16="http://schemas.microsoft.com/office/drawing/2014/main" id="{B614E61F-2648-4647-BB29-3E5B307B1791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31932" y="1656616"/>
              <a:ext cx="2772000" cy="1224000"/>
            </a:xfrm>
            <a:prstGeom prst="rect">
              <a:avLst/>
            </a:prstGeom>
          </p:spPr>
          <p:txBody>
            <a:bodyPr vert="horz" lIns="0" tIns="0" rIns="144000" bIns="0" rtlCol="0">
              <a:noAutofit/>
            </a:bodyPr>
            <a:lstStyle>
              <a:lvl1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360000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540000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79388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rabi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360363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00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Antragseingang</a:t>
              </a:r>
              <a:endPara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171450" marR="0" lvl="5" indent="-17145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Als verbindliche ”Grüne” kalkulation</a:t>
              </a:r>
              <a:endPara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B4C8CD"/>
                </a:buClr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Oder auf Basis der vorgegebenen Kalkulation durch die Gelbe-Unit</a:t>
              </a:r>
              <a:endPara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47B93A68-79B7-479E-B860-E0C8F6F0DE12}"/>
              </a:ext>
            </a:extLst>
          </p:cNvPr>
          <p:cNvGrpSpPr/>
          <p:nvPr/>
        </p:nvGrpSpPr>
        <p:grpSpPr>
          <a:xfrm>
            <a:off x="3676309" y="1568232"/>
            <a:ext cx="2772000" cy="2283448"/>
            <a:chOff x="3252788" y="1577352"/>
            <a:chExt cx="2772000" cy="2283448"/>
          </a:xfrm>
        </p:grpSpPr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BC037168-2E99-43BF-927E-407A9889451A}"/>
                </a:ext>
              </a:extLst>
            </p:cNvPr>
            <p:cNvCxnSpPr>
              <a:cxnSpLocks/>
            </p:cNvCxnSpPr>
            <p:nvPr/>
          </p:nvCxnSpPr>
          <p:spPr bwMode="gray">
            <a:xfrm flipH="1" flipV="1">
              <a:off x="3252788" y="3429000"/>
              <a:ext cx="1587" cy="431800"/>
            </a:xfrm>
            <a:prstGeom prst="line">
              <a:avLst/>
            </a:prstGeom>
            <a:ln w="9525">
              <a:solidFill>
                <a:schemeClr val="tx2"/>
              </a:solidFill>
              <a:prstDash val="sysDot"/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platzhalter 5">
              <a:extLst>
                <a:ext uri="{FF2B5EF4-FFF2-40B4-BE49-F238E27FC236}">
                  <a16:creationId xmlns:a16="http://schemas.microsoft.com/office/drawing/2014/main" id="{B3865C63-8C77-4412-8282-CD8833DD5DB8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3252788" y="1577352"/>
              <a:ext cx="2772000" cy="2163906"/>
            </a:xfrm>
            <a:prstGeom prst="rect">
              <a:avLst/>
            </a:prstGeom>
          </p:spPr>
          <p:txBody>
            <a:bodyPr vert="horz" lIns="0" tIns="0" rIns="144000" bIns="0" rtlCol="0">
              <a:noAutofit/>
            </a:bodyPr>
            <a:lstStyle>
              <a:lvl1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360000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540000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79388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rabi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360363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00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Genehmigung in 2AP oder 4AP</a:t>
              </a:r>
              <a:endPara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5" indent="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a-DK" b="0" i="0" u="none" strike="noStrike" kern="1200" cap="none" spc="0" normalizeH="0" baseline="0" noProof="0" dirty="0">
                  <a:ln>
                    <a:noFill/>
                  </a:ln>
                  <a:solidFill>
                    <a:srgbClr val="00414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Statusmeldung: ”Produktanbieter hat unterschrieben”</a:t>
              </a:r>
            </a:p>
            <a:p>
              <a:pPr marL="171450" marR="0" lvl="5" indent="-17145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kumimoji="0" lang="da-DK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414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Zeitgleich Versand </a:t>
              </a:r>
              <a:r>
                <a:rPr lang="da-DK" sz="1050" dirty="0">
                  <a:solidFill>
                    <a:srgbClr val="00414B"/>
                  </a:solidFill>
                  <a:latin typeface="Arial"/>
                </a:rPr>
                <a:t>Antragspaket Kundenausfertigung vorab via Mail, Bankausfertigungen zwecks Unterschrift per Post an Kunden und eine Ausfertigung für den Partner wird im System hochgeladen.</a:t>
              </a:r>
              <a:endParaRPr kumimoji="0" lang="da-DK" sz="105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6D216FB1-59DB-4392-9C4D-866E86B67FDB}"/>
              </a:ext>
            </a:extLst>
          </p:cNvPr>
          <p:cNvGrpSpPr/>
          <p:nvPr/>
        </p:nvGrpSpPr>
        <p:grpSpPr>
          <a:xfrm>
            <a:off x="7814557" y="1568232"/>
            <a:ext cx="2772000" cy="2292568"/>
            <a:chOff x="9084470" y="1694080"/>
            <a:chExt cx="2772000" cy="2292568"/>
          </a:xfrm>
        </p:grpSpPr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8A9E2C94-0D7D-4A01-8FE8-66B157D15941}"/>
                </a:ext>
              </a:extLst>
            </p:cNvPr>
            <p:cNvCxnSpPr>
              <a:cxnSpLocks/>
            </p:cNvCxnSpPr>
            <p:nvPr/>
          </p:nvCxnSpPr>
          <p:spPr bwMode="gray">
            <a:xfrm flipV="1">
              <a:off x="9084470" y="3325963"/>
              <a:ext cx="0" cy="660685"/>
            </a:xfrm>
            <a:prstGeom prst="line">
              <a:avLst/>
            </a:prstGeom>
            <a:ln w="9525">
              <a:solidFill>
                <a:schemeClr val="tx2"/>
              </a:solidFill>
              <a:prstDash val="sysDot"/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platzhalter 5">
              <a:extLst>
                <a:ext uri="{FF2B5EF4-FFF2-40B4-BE49-F238E27FC236}">
                  <a16:creationId xmlns:a16="http://schemas.microsoft.com/office/drawing/2014/main" id="{84ED0239-1137-4172-84F3-20E40365A767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9084470" y="1694080"/>
              <a:ext cx="2772000" cy="1224000"/>
            </a:xfrm>
            <a:prstGeom prst="rect">
              <a:avLst/>
            </a:prstGeom>
          </p:spPr>
          <p:txBody>
            <a:bodyPr vert="horz" lIns="0" tIns="0" rIns="144000" bIns="0" rtlCol="0">
              <a:noAutofit/>
            </a:bodyPr>
            <a:lstStyle>
              <a:lvl1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360000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540000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79388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rabi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360363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00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Erstellung&amp; Versand unserer Zusage binnen 48h</a:t>
              </a:r>
              <a:endPara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0" marR="0" lvl="5" indent="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Inkl. Erstellung &amp; Versand der Grundschuldbestellungsurkunden</a:t>
              </a:r>
              <a:endPara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B4C8CD"/>
                </a:buClr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da-DK" sz="1050" dirty="0">
                  <a:solidFill>
                    <a:srgbClr val="00414B"/>
                  </a:solidFill>
                  <a:latin typeface="Arial"/>
                </a:rPr>
                <a:t>Die Finanzierung ist rechtswirksam zustande gekommen und damit beginnt die Widerrufsfrist.</a:t>
              </a:r>
              <a:r>
                <a:rPr kumimoji="0" lang="da-DK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414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85A015AB-9F45-4382-8400-4E2A8F20A37C}"/>
              </a:ext>
            </a:extLst>
          </p:cNvPr>
          <p:cNvGrpSpPr/>
          <p:nvPr/>
        </p:nvGrpSpPr>
        <p:grpSpPr>
          <a:xfrm>
            <a:off x="5718565" y="3877234"/>
            <a:ext cx="2779668" cy="2745435"/>
            <a:chOff x="7625953" y="3860800"/>
            <a:chExt cx="2779668" cy="2745435"/>
          </a:xfrm>
        </p:grpSpPr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16A2D23C-29B2-4893-9875-2BADFD70529B}"/>
                </a:ext>
              </a:extLst>
            </p:cNvPr>
            <p:cNvCxnSpPr>
              <a:cxnSpLocks/>
            </p:cNvCxnSpPr>
            <p:nvPr/>
          </p:nvCxnSpPr>
          <p:spPr bwMode="gray">
            <a:xfrm flipH="1" flipV="1">
              <a:off x="7625953" y="3860800"/>
              <a:ext cx="1587" cy="431800"/>
            </a:xfrm>
            <a:prstGeom prst="line">
              <a:avLst/>
            </a:prstGeom>
            <a:ln w="9525">
              <a:solidFill>
                <a:schemeClr val="tx2"/>
              </a:solidFill>
              <a:prstDash val="sysDot"/>
              <a:headEnd type="none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platzhalter 5">
              <a:extLst>
                <a:ext uri="{FF2B5EF4-FFF2-40B4-BE49-F238E27FC236}">
                  <a16:creationId xmlns:a16="http://schemas.microsoft.com/office/drawing/2014/main" id="{D10E33B9-08C9-4DCF-9002-F6342D1C56D7}"/>
                </a:ext>
              </a:extLst>
            </p:cNvPr>
            <p:cNvSpPr txBox="1">
              <a:spLocks/>
            </p:cNvSpPr>
            <p:nvPr/>
          </p:nvSpPr>
          <p:spPr bwMode="gray">
            <a:xfrm>
              <a:off x="7633621" y="4582792"/>
              <a:ext cx="2772000" cy="2023443"/>
            </a:xfrm>
            <a:prstGeom prst="rect">
              <a:avLst/>
            </a:prstGeom>
          </p:spPr>
          <p:txBody>
            <a:bodyPr vert="horz" lIns="0" tIns="0" rIns="144000" bIns="0" rtlCol="0">
              <a:noAutofit/>
            </a:bodyPr>
            <a:lstStyle>
              <a:lvl1pPr marL="180000" indent="-18000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360000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540000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●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79388" indent="-179388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rabi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360363" indent="-180975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eriod"/>
                <a:defRPr sz="1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1200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9144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 sz="800" kern="120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dirty="0">
                  <a:solidFill>
                    <a:srgbClr val="00414B"/>
                  </a:solidFill>
                  <a:latin typeface="Arial"/>
                </a:rPr>
                <a:t>Eingang unterschriebener Antragspaket Kunde und Legitimation</a:t>
              </a:r>
            </a:p>
            <a:p>
              <a:pPr marL="0" marR="0" lvl="6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da-DK" sz="1200" b="0" dirty="0">
                  <a:solidFill>
                    <a:srgbClr val="00414B"/>
                  </a:solidFill>
                  <a:latin typeface="Arial"/>
                </a:rPr>
                <a:t>Statusmeldung: ”Antragssteller hat unterschrieben”</a:t>
              </a:r>
            </a:p>
            <a:p>
              <a:pPr marL="285750" marR="0" lvl="6" indent="-28575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600"/>
                </a:spcAft>
                <a:buClr>
                  <a:srgbClr val="B4C8CD"/>
                </a:buClr>
                <a:buSzTx/>
                <a:buFont typeface="Wingdings" panose="05000000000000000000" pitchFamily="2" charset="2"/>
                <a:buChar char="Ø"/>
                <a:tabLst/>
                <a:defRPr/>
              </a:pPr>
              <a:endParaRPr kumimoji="0" lang="da-DK" sz="1800" b="1" i="0" u="none" strike="noStrike" kern="1200" cap="none" spc="0" normalizeH="0" baseline="0" noProof="0" dirty="0">
                <a:ln>
                  <a:noFill/>
                </a:ln>
                <a:solidFill>
                  <a:srgbClr val="00414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DE01B2EF-7FA8-69CC-5D31-5853240D3C29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951909" y="1121794"/>
            <a:ext cx="496182" cy="384217"/>
            <a:chOff x="3419" y="1834"/>
            <a:chExt cx="842" cy="652"/>
          </a:xfrm>
          <a:solidFill>
            <a:schemeClr val="accent1"/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0AD37A46-B25D-2D1C-F1CA-D6294186EB85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419" y="1834"/>
              <a:ext cx="842" cy="652"/>
            </a:xfrm>
            <a:custGeom>
              <a:avLst/>
              <a:gdLst>
                <a:gd name="T0" fmla="*/ 320 w 352"/>
                <a:gd name="T1" fmla="*/ 64 h 272"/>
                <a:gd name="T2" fmla="*/ 320 w 352"/>
                <a:gd name="T3" fmla="*/ 0 h 272"/>
                <a:gd name="T4" fmla="*/ 0 w 352"/>
                <a:gd name="T5" fmla="*/ 0 h 272"/>
                <a:gd name="T6" fmla="*/ 0 w 352"/>
                <a:gd name="T7" fmla="*/ 240 h 272"/>
                <a:gd name="T8" fmla="*/ 32 w 352"/>
                <a:gd name="T9" fmla="*/ 272 h 272"/>
                <a:gd name="T10" fmla="*/ 320 w 352"/>
                <a:gd name="T11" fmla="*/ 272 h 272"/>
                <a:gd name="T12" fmla="*/ 352 w 352"/>
                <a:gd name="T13" fmla="*/ 240 h 272"/>
                <a:gd name="T14" fmla="*/ 352 w 352"/>
                <a:gd name="T15" fmla="*/ 64 h 272"/>
                <a:gd name="T16" fmla="*/ 320 w 352"/>
                <a:gd name="T17" fmla="*/ 64 h 272"/>
                <a:gd name="T18" fmla="*/ 336 w 352"/>
                <a:gd name="T19" fmla="*/ 240 h 272"/>
                <a:gd name="T20" fmla="*/ 320 w 352"/>
                <a:gd name="T21" fmla="*/ 256 h 272"/>
                <a:gd name="T22" fmla="*/ 32 w 352"/>
                <a:gd name="T23" fmla="*/ 256 h 272"/>
                <a:gd name="T24" fmla="*/ 16 w 352"/>
                <a:gd name="T25" fmla="*/ 240 h 272"/>
                <a:gd name="T26" fmla="*/ 16 w 352"/>
                <a:gd name="T27" fmla="*/ 16 h 272"/>
                <a:gd name="T28" fmla="*/ 304 w 352"/>
                <a:gd name="T29" fmla="*/ 16 h 272"/>
                <a:gd name="T30" fmla="*/ 304 w 352"/>
                <a:gd name="T31" fmla="*/ 240 h 272"/>
                <a:gd name="T32" fmla="*/ 320 w 352"/>
                <a:gd name="T33" fmla="*/ 240 h 272"/>
                <a:gd name="T34" fmla="*/ 320 w 352"/>
                <a:gd name="T35" fmla="*/ 80 h 272"/>
                <a:gd name="T36" fmla="*/ 336 w 352"/>
                <a:gd name="T37" fmla="*/ 80 h 272"/>
                <a:gd name="T38" fmla="*/ 336 w 352"/>
                <a:gd name="T39" fmla="*/ 24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2" h="272">
                  <a:moveTo>
                    <a:pt x="320" y="64"/>
                  </a:moveTo>
                  <a:cubicBezTo>
                    <a:pt x="320" y="0"/>
                    <a:pt x="320" y="0"/>
                    <a:pt x="3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0" y="258"/>
                    <a:pt x="14" y="272"/>
                    <a:pt x="32" y="272"/>
                  </a:cubicBezTo>
                  <a:cubicBezTo>
                    <a:pt x="320" y="272"/>
                    <a:pt x="320" y="272"/>
                    <a:pt x="320" y="272"/>
                  </a:cubicBezTo>
                  <a:cubicBezTo>
                    <a:pt x="338" y="272"/>
                    <a:pt x="352" y="258"/>
                    <a:pt x="352" y="240"/>
                  </a:cubicBezTo>
                  <a:cubicBezTo>
                    <a:pt x="352" y="64"/>
                    <a:pt x="352" y="64"/>
                    <a:pt x="352" y="64"/>
                  </a:cubicBezTo>
                  <a:lnTo>
                    <a:pt x="320" y="64"/>
                  </a:lnTo>
                  <a:close/>
                  <a:moveTo>
                    <a:pt x="336" y="240"/>
                  </a:moveTo>
                  <a:cubicBezTo>
                    <a:pt x="336" y="249"/>
                    <a:pt x="329" y="256"/>
                    <a:pt x="320" y="256"/>
                  </a:cubicBezTo>
                  <a:cubicBezTo>
                    <a:pt x="32" y="256"/>
                    <a:pt x="32" y="256"/>
                    <a:pt x="32" y="256"/>
                  </a:cubicBezTo>
                  <a:cubicBezTo>
                    <a:pt x="23" y="256"/>
                    <a:pt x="16" y="249"/>
                    <a:pt x="16" y="240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304" y="16"/>
                    <a:pt x="304" y="16"/>
                    <a:pt x="304" y="16"/>
                  </a:cubicBezTo>
                  <a:cubicBezTo>
                    <a:pt x="304" y="240"/>
                    <a:pt x="304" y="240"/>
                    <a:pt x="304" y="240"/>
                  </a:cubicBezTo>
                  <a:cubicBezTo>
                    <a:pt x="320" y="240"/>
                    <a:pt x="320" y="240"/>
                    <a:pt x="320" y="240"/>
                  </a:cubicBezTo>
                  <a:cubicBezTo>
                    <a:pt x="320" y="80"/>
                    <a:pt x="320" y="80"/>
                    <a:pt x="320" y="80"/>
                  </a:cubicBezTo>
                  <a:cubicBezTo>
                    <a:pt x="336" y="80"/>
                    <a:pt x="336" y="80"/>
                    <a:pt x="336" y="80"/>
                  </a:cubicBezTo>
                  <a:lnTo>
                    <a:pt x="336" y="2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FA47EDCF-5937-E187-0D90-3416A42FBF83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3534" y="1949"/>
              <a:ext cx="239" cy="230"/>
            </a:xfrm>
            <a:custGeom>
              <a:avLst/>
              <a:gdLst>
                <a:gd name="T0" fmla="*/ 0 w 239"/>
                <a:gd name="T1" fmla="*/ 230 h 230"/>
                <a:gd name="T2" fmla="*/ 239 w 239"/>
                <a:gd name="T3" fmla="*/ 230 h 230"/>
                <a:gd name="T4" fmla="*/ 239 w 239"/>
                <a:gd name="T5" fmla="*/ 0 h 230"/>
                <a:gd name="T6" fmla="*/ 0 w 239"/>
                <a:gd name="T7" fmla="*/ 0 h 230"/>
                <a:gd name="T8" fmla="*/ 0 w 239"/>
                <a:gd name="T9" fmla="*/ 230 h 230"/>
                <a:gd name="T10" fmla="*/ 19 w 239"/>
                <a:gd name="T11" fmla="*/ 19 h 230"/>
                <a:gd name="T12" fmla="*/ 220 w 239"/>
                <a:gd name="T13" fmla="*/ 19 h 230"/>
                <a:gd name="T14" fmla="*/ 220 w 239"/>
                <a:gd name="T15" fmla="*/ 211 h 230"/>
                <a:gd name="T16" fmla="*/ 19 w 239"/>
                <a:gd name="T17" fmla="*/ 211 h 230"/>
                <a:gd name="T18" fmla="*/ 19 w 239"/>
                <a:gd name="T19" fmla="*/ 19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30">
                  <a:moveTo>
                    <a:pt x="0" y="230"/>
                  </a:moveTo>
                  <a:lnTo>
                    <a:pt x="239" y="230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230"/>
                  </a:lnTo>
                  <a:close/>
                  <a:moveTo>
                    <a:pt x="19" y="19"/>
                  </a:moveTo>
                  <a:lnTo>
                    <a:pt x="220" y="19"/>
                  </a:lnTo>
                  <a:lnTo>
                    <a:pt x="220" y="211"/>
                  </a:lnTo>
                  <a:lnTo>
                    <a:pt x="19" y="211"/>
                  </a:lnTo>
                  <a:lnTo>
                    <a:pt x="19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Rectangle 7">
              <a:extLst>
                <a:ext uri="{FF2B5EF4-FFF2-40B4-BE49-F238E27FC236}">
                  <a16:creationId xmlns:a16="http://schemas.microsoft.com/office/drawing/2014/main" id="{0EB72D6D-D565-CFD7-74E8-40E39310813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34" y="2342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Rectangle 8">
              <a:extLst>
                <a:ext uri="{FF2B5EF4-FFF2-40B4-BE49-F238E27FC236}">
                  <a16:creationId xmlns:a16="http://schemas.microsoft.com/office/drawing/2014/main" id="{23CD7C42-036A-052E-E603-3D6ECB2BCEF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34" y="2246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Rectangle 9">
              <a:extLst>
                <a:ext uri="{FF2B5EF4-FFF2-40B4-BE49-F238E27FC236}">
                  <a16:creationId xmlns:a16="http://schemas.microsoft.com/office/drawing/2014/main" id="{0CB3C862-024F-D815-0548-79FB00D1E1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30" y="2342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2" name="Rectangle 10">
              <a:extLst>
                <a:ext uri="{FF2B5EF4-FFF2-40B4-BE49-F238E27FC236}">
                  <a16:creationId xmlns:a16="http://schemas.microsoft.com/office/drawing/2014/main" id="{FEF299F4-712D-E464-B492-499865F4B6A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30" y="2246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Rectangle 11">
              <a:extLst>
                <a:ext uri="{FF2B5EF4-FFF2-40B4-BE49-F238E27FC236}">
                  <a16:creationId xmlns:a16="http://schemas.microsoft.com/office/drawing/2014/main" id="{16E0D79F-1CF5-30C9-B774-69D4FF99B6F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30" y="2054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Rectangle 12">
              <a:extLst>
                <a:ext uri="{FF2B5EF4-FFF2-40B4-BE49-F238E27FC236}">
                  <a16:creationId xmlns:a16="http://schemas.microsoft.com/office/drawing/2014/main" id="{9DAF129C-4E82-6F83-8F62-F9378A4AFB0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30" y="2150"/>
              <a:ext cx="239" cy="2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673F901A-02D7-EFE5-DDE8-B1C6E46C775F}"/>
              </a:ext>
            </a:extLst>
          </p:cNvPr>
          <p:cNvGrpSpPr/>
          <p:nvPr/>
        </p:nvGrpSpPr>
        <p:grpSpPr bwMode="gray">
          <a:xfrm>
            <a:off x="6448309" y="4145479"/>
            <a:ext cx="513141" cy="358928"/>
            <a:chOff x="5709510" y="2285011"/>
            <a:chExt cx="772980" cy="560408"/>
          </a:xfrm>
          <a:solidFill>
            <a:schemeClr val="accent1"/>
          </a:solidFill>
        </p:grpSpPr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2B4E713B-ABE3-B500-7E27-1309CF4D088A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5709510" y="2300894"/>
              <a:ext cx="128830" cy="435328"/>
            </a:xfrm>
            <a:custGeom>
              <a:avLst/>
              <a:gdLst>
                <a:gd name="T0" fmla="*/ 0 w 153"/>
                <a:gd name="T1" fmla="*/ 517 h 517"/>
                <a:gd name="T2" fmla="*/ 153 w 153"/>
                <a:gd name="T3" fmla="*/ 517 h 517"/>
                <a:gd name="T4" fmla="*/ 153 w 153"/>
                <a:gd name="T5" fmla="*/ 0 h 517"/>
                <a:gd name="T6" fmla="*/ 0 w 153"/>
                <a:gd name="T7" fmla="*/ 0 h 517"/>
                <a:gd name="T8" fmla="*/ 0 w 153"/>
                <a:gd name="T9" fmla="*/ 517 h 517"/>
                <a:gd name="T10" fmla="*/ 38 w 153"/>
                <a:gd name="T11" fmla="*/ 38 h 517"/>
                <a:gd name="T12" fmla="*/ 115 w 153"/>
                <a:gd name="T13" fmla="*/ 38 h 517"/>
                <a:gd name="T14" fmla="*/ 115 w 153"/>
                <a:gd name="T15" fmla="*/ 479 h 517"/>
                <a:gd name="T16" fmla="*/ 38 w 153"/>
                <a:gd name="T17" fmla="*/ 479 h 517"/>
                <a:gd name="T18" fmla="*/ 38 w 153"/>
                <a:gd name="T19" fmla="*/ 38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517">
                  <a:moveTo>
                    <a:pt x="0" y="517"/>
                  </a:moveTo>
                  <a:lnTo>
                    <a:pt x="153" y="517"/>
                  </a:lnTo>
                  <a:lnTo>
                    <a:pt x="153" y="0"/>
                  </a:lnTo>
                  <a:lnTo>
                    <a:pt x="0" y="0"/>
                  </a:lnTo>
                  <a:lnTo>
                    <a:pt x="0" y="517"/>
                  </a:lnTo>
                  <a:close/>
                  <a:moveTo>
                    <a:pt x="38" y="38"/>
                  </a:moveTo>
                  <a:lnTo>
                    <a:pt x="115" y="38"/>
                  </a:lnTo>
                  <a:lnTo>
                    <a:pt x="115" y="479"/>
                  </a:lnTo>
                  <a:lnTo>
                    <a:pt x="38" y="479"/>
                  </a:lnTo>
                  <a:lnTo>
                    <a:pt x="38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26D5A17B-469D-6A48-CAAD-AD7F596875DB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6353660" y="2300894"/>
              <a:ext cx="128830" cy="435328"/>
            </a:xfrm>
            <a:custGeom>
              <a:avLst/>
              <a:gdLst>
                <a:gd name="T0" fmla="*/ 0 w 153"/>
                <a:gd name="T1" fmla="*/ 0 h 517"/>
                <a:gd name="T2" fmla="*/ 0 w 153"/>
                <a:gd name="T3" fmla="*/ 517 h 517"/>
                <a:gd name="T4" fmla="*/ 153 w 153"/>
                <a:gd name="T5" fmla="*/ 517 h 517"/>
                <a:gd name="T6" fmla="*/ 153 w 153"/>
                <a:gd name="T7" fmla="*/ 0 h 517"/>
                <a:gd name="T8" fmla="*/ 0 w 153"/>
                <a:gd name="T9" fmla="*/ 0 h 517"/>
                <a:gd name="T10" fmla="*/ 115 w 153"/>
                <a:gd name="T11" fmla="*/ 479 h 517"/>
                <a:gd name="T12" fmla="*/ 38 w 153"/>
                <a:gd name="T13" fmla="*/ 479 h 517"/>
                <a:gd name="T14" fmla="*/ 38 w 153"/>
                <a:gd name="T15" fmla="*/ 38 h 517"/>
                <a:gd name="T16" fmla="*/ 115 w 153"/>
                <a:gd name="T17" fmla="*/ 38 h 517"/>
                <a:gd name="T18" fmla="*/ 115 w 153"/>
                <a:gd name="T19" fmla="*/ 479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517">
                  <a:moveTo>
                    <a:pt x="0" y="0"/>
                  </a:moveTo>
                  <a:lnTo>
                    <a:pt x="0" y="517"/>
                  </a:lnTo>
                  <a:lnTo>
                    <a:pt x="153" y="517"/>
                  </a:lnTo>
                  <a:lnTo>
                    <a:pt x="153" y="0"/>
                  </a:lnTo>
                  <a:lnTo>
                    <a:pt x="0" y="0"/>
                  </a:lnTo>
                  <a:close/>
                  <a:moveTo>
                    <a:pt x="115" y="479"/>
                  </a:moveTo>
                  <a:lnTo>
                    <a:pt x="38" y="479"/>
                  </a:lnTo>
                  <a:lnTo>
                    <a:pt x="38" y="38"/>
                  </a:lnTo>
                  <a:lnTo>
                    <a:pt x="115" y="38"/>
                  </a:lnTo>
                  <a:lnTo>
                    <a:pt x="115" y="4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DBB29FF1-9E31-7BD0-AA1D-CE742D40F0EF}"/>
                </a:ext>
              </a:extLst>
            </p:cNvPr>
            <p:cNvSpPr>
              <a:spLocks/>
            </p:cNvSpPr>
            <p:nvPr/>
          </p:nvSpPr>
          <p:spPr bwMode="gray">
            <a:xfrm>
              <a:off x="5870336" y="2285011"/>
              <a:ext cx="451185" cy="560408"/>
            </a:xfrm>
            <a:custGeom>
              <a:avLst/>
              <a:gdLst>
                <a:gd name="T0" fmla="*/ 116 w 227"/>
                <a:gd name="T1" fmla="*/ 21 h 286"/>
                <a:gd name="T2" fmla="*/ 109 w 227"/>
                <a:gd name="T3" fmla="*/ 28 h 286"/>
                <a:gd name="T4" fmla="*/ 109 w 227"/>
                <a:gd name="T5" fmla="*/ 27 h 286"/>
                <a:gd name="T6" fmla="*/ 44 w 227"/>
                <a:gd name="T7" fmla="*/ 10 h 286"/>
                <a:gd name="T8" fmla="*/ 0 w 227"/>
                <a:gd name="T9" fmla="*/ 27 h 286"/>
                <a:gd name="T10" fmla="*/ 0 w 227"/>
                <a:gd name="T11" fmla="*/ 44 h 286"/>
                <a:gd name="T12" fmla="*/ 2 w 227"/>
                <a:gd name="T13" fmla="*/ 44 h 286"/>
                <a:gd name="T14" fmla="*/ 50 w 227"/>
                <a:gd name="T15" fmla="*/ 25 h 286"/>
                <a:gd name="T16" fmla="*/ 96 w 227"/>
                <a:gd name="T17" fmla="*/ 37 h 286"/>
                <a:gd name="T18" fmla="*/ 98 w 227"/>
                <a:gd name="T19" fmla="*/ 39 h 286"/>
                <a:gd name="T20" fmla="*/ 37 w 227"/>
                <a:gd name="T21" fmla="*/ 100 h 286"/>
                <a:gd name="T22" fmla="*/ 66 w 227"/>
                <a:gd name="T23" fmla="*/ 129 h 286"/>
                <a:gd name="T24" fmla="*/ 110 w 227"/>
                <a:gd name="T25" fmla="*/ 129 h 286"/>
                <a:gd name="T26" fmla="*/ 110 w 227"/>
                <a:gd name="T27" fmla="*/ 129 h 286"/>
                <a:gd name="T28" fmla="*/ 144 w 227"/>
                <a:gd name="T29" fmla="*/ 95 h 286"/>
                <a:gd name="T30" fmla="*/ 205 w 227"/>
                <a:gd name="T31" fmla="*/ 170 h 286"/>
                <a:gd name="T32" fmla="*/ 204 w 227"/>
                <a:gd name="T33" fmla="*/ 181 h 286"/>
                <a:gd name="T34" fmla="*/ 203 w 227"/>
                <a:gd name="T35" fmla="*/ 182 h 286"/>
                <a:gd name="T36" fmla="*/ 187 w 227"/>
                <a:gd name="T37" fmla="*/ 195 h 286"/>
                <a:gd name="T38" fmla="*/ 142 w 227"/>
                <a:gd name="T39" fmla="*/ 143 h 286"/>
                <a:gd name="T40" fmla="*/ 130 w 227"/>
                <a:gd name="T41" fmla="*/ 153 h 286"/>
                <a:gd name="T42" fmla="*/ 175 w 227"/>
                <a:gd name="T43" fmla="*/ 205 h 286"/>
                <a:gd name="T44" fmla="*/ 156 w 227"/>
                <a:gd name="T45" fmla="*/ 220 h 286"/>
                <a:gd name="T46" fmla="*/ 110 w 227"/>
                <a:gd name="T47" fmla="*/ 167 h 286"/>
                <a:gd name="T48" fmla="*/ 98 w 227"/>
                <a:gd name="T49" fmla="*/ 177 h 286"/>
                <a:gd name="T50" fmla="*/ 143 w 227"/>
                <a:gd name="T51" fmla="*/ 230 h 286"/>
                <a:gd name="T52" fmla="*/ 124 w 227"/>
                <a:gd name="T53" fmla="*/ 245 h 286"/>
                <a:gd name="T54" fmla="*/ 78 w 227"/>
                <a:gd name="T55" fmla="*/ 191 h 286"/>
                <a:gd name="T56" fmla="*/ 66 w 227"/>
                <a:gd name="T57" fmla="*/ 201 h 286"/>
                <a:gd name="T58" fmla="*/ 112 w 227"/>
                <a:gd name="T59" fmla="*/ 254 h 286"/>
                <a:gd name="T60" fmla="*/ 101 w 227"/>
                <a:gd name="T61" fmla="*/ 263 h 286"/>
                <a:gd name="T62" fmla="*/ 79 w 227"/>
                <a:gd name="T63" fmla="*/ 261 h 286"/>
                <a:gd name="T64" fmla="*/ 4 w 227"/>
                <a:gd name="T65" fmla="*/ 172 h 286"/>
                <a:gd name="T66" fmla="*/ 0 w 227"/>
                <a:gd name="T67" fmla="*/ 172 h 286"/>
                <a:gd name="T68" fmla="*/ 0 w 227"/>
                <a:gd name="T69" fmla="*/ 192 h 286"/>
                <a:gd name="T70" fmla="*/ 66 w 227"/>
                <a:gd name="T71" fmla="*/ 271 h 286"/>
                <a:gd name="T72" fmla="*/ 111 w 227"/>
                <a:gd name="T73" fmla="*/ 275 h 286"/>
                <a:gd name="T74" fmla="*/ 212 w 227"/>
                <a:gd name="T75" fmla="*/ 196 h 286"/>
                <a:gd name="T76" fmla="*/ 220 w 227"/>
                <a:gd name="T77" fmla="*/ 163 h 286"/>
                <a:gd name="T78" fmla="*/ 218 w 227"/>
                <a:gd name="T79" fmla="*/ 160 h 286"/>
                <a:gd name="T80" fmla="*/ 155 w 227"/>
                <a:gd name="T81" fmla="*/ 84 h 286"/>
                <a:gd name="T82" fmla="*/ 166 w 227"/>
                <a:gd name="T83" fmla="*/ 74 h 286"/>
                <a:gd name="T84" fmla="*/ 154 w 227"/>
                <a:gd name="T85" fmla="*/ 62 h 286"/>
                <a:gd name="T86" fmla="*/ 99 w 227"/>
                <a:gd name="T87" fmla="*/ 118 h 286"/>
                <a:gd name="T88" fmla="*/ 77 w 227"/>
                <a:gd name="T89" fmla="*/ 118 h 286"/>
                <a:gd name="T90" fmla="*/ 59 w 227"/>
                <a:gd name="T91" fmla="*/ 100 h 286"/>
                <a:gd name="T92" fmla="*/ 127 w 227"/>
                <a:gd name="T93" fmla="*/ 32 h 286"/>
                <a:gd name="T94" fmla="*/ 170 w 227"/>
                <a:gd name="T95" fmla="*/ 23 h 286"/>
                <a:gd name="T96" fmla="*/ 222 w 227"/>
                <a:gd name="T97" fmla="*/ 44 h 286"/>
                <a:gd name="T98" fmla="*/ 224 w 227"/>
                <a:gd name="T99" fmla="*/ 44 h 286"/>
                <a:gd name="T100" fmla="*/ 224 w 227"/>
                <a:gd name="T101" fmla="*/ 27 h 286"/>
                <a:gd name="T102" fmla="*/ 176 w 227"/>
                <a:gd name="T103" fmla="*/ 8 h 286"/>
                <a:gd name="T104" fmla="*/ 116 w 227"/>
                <a:gd name="T105" fmla="*/ 21 h 286"/>
                <a:gd name="connsiteX0" fmla="*/ 5110 w 9868"/>
                <a:gd name="connsiteY0" fmla="*/ 586 h 9716"/>
                <a:gd name="connsiteX1" fmla="*/ 4802 w 9868"/>
                <a:gd name="connsiteY1" fmla="*/ 831 h 9716"/>
                <a:gd name="connsiteX2" fmla="*/ 4802 w 9868"/>
                <a:gd name="connsiteY2" fmla="*/ 796 h 9716"/>
                <a:gd name="connsiteX3" fmla="*/ 1938 w 9868"/>
                <a:gd name="connsiteY3" fmla="*/ 202 h 9716"/>
                <a:gd name="connsiteX4" fmla="*/ 0 w 9868"/>
                <a:gd name="connsiteY4" fmla="*/ 796 h 9716"/>
                <a:gd name="connsiteX5" fmla="*/ 0 w 9868"/>
                <a:gd name="connsiteY5" fmla="*/ 1390 h 9716"/>
                <a:gd name="connsiteX6" fmla="*/ 88 w 9868"/>
                <a:gd name="connsiteY6" fmla="*/ 1390 h 9716"/>
                <a:gd name="connsiteX7" fmla="*/ 2203 w 9868"/>
                <a:gd name="connsiteY7" fmla="*/ 726 h 9716"/>
                <a:gd name="connsiteX8" fmla="*/ 4229 w 9868"/>
                <a:gd name="connsiteY8" fmla="*/ 1146 h 9716"/>
                <a:gd name="connsiteX9" fmla="*/ 4317 w 9868"/>
                <a:gd name="connsiteY9" fmla="*/ 1216 h 9716"/>
                <a:gd name="connsiteX10" fmla="*/ 1630 w 9868"/>
                <a:gd name="connsiteY10" fmla="*/ 3349 h 9716"/>
                <a:gd name="connsiteX11" fmla="*/ 2907 w 9868"/>
                <a:gd name="connsiteY11" fmla="*/ 4362 h 9716"/>
                <a:gd name="connsiteX12" fmla="*/ 4846 w 9868"/>
                <a:gd name="connsiteY12" fmla="*/ 4362 h 9716"/>
                <a:gd name="connsiteX13" fmla="*/ 4846 w 9868"/>
                <a:gd name="connsiteY13" fmla="*/ 4362 h 9716"/>
                <a:gd name="connsiteX14" fmla="*/ 6344 w 9868"/>
                <a:gd name="connsiteY14" fmla="*/ 3174 h 9716"/>
                <a:gd name="connsiteX15" fmla="*/ 9031 w 9868"/>
                <a:gd name="connsiteY15" fmla="*/ 5796 h 9716"/>
                <a:gd name="connsiteX16" fmla="*/ 8987 w 9868"/>
                <a:gd name="connsiteY16" fmla="*/ 6181 h 9716"/>
                <a:gd name="connsiteX17" fmla="*/ 8943 w 9868"/>
                <a:gd name="connsiteY17" fmla="*/ 6216 h 9716"/>
                <a:gd name="connsiteX18" fmla="*/ 8238 w 9868"/>
                <a:gd name="connsiteY18" fmla="*/ 6670 h 9716"/>
                <a:gd name="connsiteX19" fmla="*/ 6256 w 9868"/>
                <a:gd name="connsiteY19" fmla="*/ 4852 h 9716"/>
                <a:gd name="connsiteX20" fmla="*/ 5727 w 9868"/>
                <a:gd name="connsiteY20" fmla="*/ 5202 h 9716"/>
                <a:gd name="connsiteX21" fmla="*/ 7709 w 9868"/>
                <a:gd name="connsiteY21" fmla="*/ 7020 h 9716"/>
                <a:gd name="connsiteX22" fmla="*/ 6872 w 9868"/>
                <a:gd name="connsiteY22" fmla="*/ 7544 h 9716"/>
                <a:gd name="connsiteX23" fmla="*/ 4846 w 9868"/>
                <a:gd name="connsiteY23" fmla="*/ 5691 h 9716"/>
                <a:gd name="connsiteX24" fmla="*/ 4317 w 9868"/>
                <a:gd name="connsiteY24" fmla="*/ 6041 h 9716"/>
                <a:gd name="connsiteX25" fmla="*/ 6300 w 9868"/>
                <a:gd name="connsiteY25" fmla="*/ 7894 h 9716"/>
                <a:gd name="connsiteX26" fmla="*/ 5463 w 9868"/>
                <a:gd name="connsiteY26" fmla="*/ 8418 h 9716"/>
                <a:gd name="connsiteX27" fmla="*/ 3436 w 9868"/>
                <a:gd name="connsiteY27" fmla="*/ 6530 h 9716"/>
                <a:gd name="connsiteX28" fmla="*/ 2907 w 9868"/>
                <a:gd name="connsiteY28" fmla="*/ 6880 h 9716"/>
                <a:gd name="connsiteX29" fmla="*/ 4934 w 9868"/>
                <a:gd name="connsiteY29" fmla="*/ 8733 h 9716"/>
                <a:gd name="connsiteX30" fmla="*/ 4449 w 9868"/>
                <a:gd name="connsiteY30" fmla="*/ 9048 h 9716"/>
                <a:gd name="connsiteX31" fmla="*/ 3480 w 9868"/>
                <a:gd name="connsiteY31" fmla="*/ 8978 h 9716"/>
                <a:gd name="connsiteX32" fmla="*/ 176 w 9868"/>
                <a:gd name="connsiteY32" fmla="*/ 5866 h 9716"/>
                <a:gd name="connsiteX33" fmla="*/ 0 w 9868"/>
                <a:gd name="connsiteY33" fmla="*/ 5866 h 9716"/>
                <a:gd name="connsiteX34" fmla="*/ 0 w 9868"/>
                <a:gd name="connsiteY34" fmla="*/ 6565 h 9716"/>
                <a:gd name="connsiteX35" fmla="*/ 2907 w 9868"/>
                <a:gd name="connsiteY35" fmla="*/ 9328 h 9716"/>
                <a:gd name="connsiteX36" fmla="*/ 4890 w 9868"/>
                <a:gd name="connsiteY36" fmla="*/ 9467 h 9716"/>
                <a:gd name="connsiteX37" fmla="*/ 9339 w 9868"/>
                <a:gd name="connsiteY37" fmla="*/ 6705 h 9716"/>
                <a:gd name="connsiteX38" fmla="*/ 9692 w 9868"/>
                <a:gd name="connsiteY38" fmla="*/ 5551 h 9716"/>
                <a:gd name="connsiteX39" fmla="*/ 9604 w 9868"/>
                <a:gd name="connsiteY39" fmla="*/ 5446 h 9716"/>
                <a:gd name="connsiteX40" fmla="*/ 6828 w 9868"/>
                <a:gd name="connsiteY40" fmla="*/ 2789 h 9716"/>
                <a:gd name="connsiteX41" fmla="*/ 7313 w 9868"/>
                <a:gd name="connsiteY41" fmla="*/ 2439 h 9716"/>
                <a:gd name="connsiteX42" fmla="*/ 6784 w 9868"/>
                <a:gd name="connsiteY42" fmla="*/ 2020 h 9716"/>
                <a:gd name="connsiteX43" fmla="*/ 4361 w 9868"/>
                <a:gd name="connsiteY43" fmla="*/ 3978 h 9716"/>
                <a:gd name="connsiteX44" fmla="*/ 3392 w 9868"/>
                <a:gd name="connsiteY44" fmla="*/ 3978 h 9716"/>
                <a:gd name="connsiteX45" fmla="*/ 2599 w 9868"/>
                <a:gd name="connsiteY45" fmla="*/ 3349 h 9716"/>
                <a:gd name="connsiteX46" fmla="*/ 5595 w 9868"/>
                <a:gd name="connsiteY46" fmla="*/ 971 h 9716"/>
                <a:gd name="connsiteX47" fmla="*/ 7489 w 9868"/>
                <a:gd name="connsiteY47" fmla="*/ 656 h 9716"/>
                <a:gd name="connsiteX48" fmla="*/ 9780 w 9868"/>
                <a:gd name="connsiteY48" fmla="*/ 1390 h 9716"/>
                <a:gd name="connsiteX49" fmla="*/ 9868 w 9868"/>
                <a:gd name="connsiteY49" fmla="*/ 1390 h 9716"/>
                <a:gd name="connsiteX50" fmla="*/ 9868 w 9868"/>
                <a:gd name="connsiteY50" fmla="*/ 796 h 9716"/>
                <a:gd name="connsiteX51" fmla="*/ 7753 w 9868"/>
                <a:gd name="connsiteY51" fmla="*/ 132 h 9716"/>
                <a:gd name="connsiteX52" fmla="*/ 5110 w 9868"/>
                <a:gd name="connsiteY52" fmla="*/ 586 h 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9868" h="9716">
                  <a:moveTo>
                    <a:pt x="5110" y="586"/>
                  </a:moveTo>
                  <a:lnTo>
                    <a:pt x="4802" y="831"/>
                  </a:lnTo>
                  <a:lnTo>
                    <a:pt x="4802" y="796"/>
                  </a:lnTo>
                  <a:cubicBezTo>
                    <a:pt x="4097" y="97"/>
                    <a:pt x="2952" y="-113"/>
                    <a:pt x="1938" y="202"/>
                  </a:cubicBezTo>
                  <a:lnTo>
                    <a:pt x="0" y="796"/>
                  </a:lnTo>
                  <a:lnTo>
                    <a:pt x="0" y="1390"/>
                  </a:lnTo>
                  <a:lnTo>
                    <a:pt x="88" y="1390"/>
                  </a:lnTo>
                  <a:lnTo>
                    <a:pt x="2203" y="726"/>
                  </a:lnTo>
                  <a:cubicBezTo>
                    <a:pt x="2907" y="481"/>
                    <a:pt x="3744" y="656"/>
                    <a:pt x="4229" y="1146"/>
                  </a:cubicBezTo>
                  <a:lnTo>
                    <a:pt x="4317" y="1216"/>
                  </a:lnTo>
                  <a:lnTo>
                    <a:pt x="1630" y="3349"/>
                  </a:lnTo>
                  <a:lnTo>
                    <a:pt x="2907" y="4362"/>
                  </a:lnTo>
                  <a:cubicBezTo>
                    <a:pt x="3436" y="4782"/>
                    <a:pt x="4317" y="4782"/>
                    <a:pt x="4846" y="4362"/>
                  </a:cubicBezTo>
                  <a:lnTo>
                    <a:pt x="4846" y="4362"/>
                  </a:lnTo>
                  <a:lnTo>
                    <a:pt x="6344" y="3174"/>
                  </a:lnTo>
                  <a:lnTo>
                    <a:pt x="9031" y="5796"/>
                  </a:lnTo>
                  <a:cubicBezTo>
                    <a:pt x="9163" y="5936"/>
                    <a:pt x="9163" y="6111"/>
                    <a:pt x="8987" y="6181"/>
                  </a:cubicBezTo>
                  <a:cubicBezTo>
                    <a:pt x="8987" y="6216"/>
                    <a:pt x="8987" y="6216"/>
                    <a:pt x="8943" y="6216"/>
                  </a:cubicBezTo>
                  <a:lnTo>
                    <a:pt x="8238" y="6670"/>
                  </a:lnTo>
                  <a:lnTo>
                    <a:pt x="6256" y="4852"/>
                  </a:lnTo>
                  <a:lnTo>
                    <a:pt x="5727" y="5202"/>
                  </a:lnTo>
                  <a:lnTo>
                    <a:pt x="7709" y="7020"/>
                  </a:lnTo>
                  <a:lnTo>
                    <a:pt x="6872" y="7544"/>
                  </a:lnTo>
                  <a:lnTo>
                    <a:pt x="4846" y="5691"/>
                  </a:lnTo>
                  <a:lnTo>
                    <a:pt x="4317" y="6041"/>
                  </a:lnTo>
                  <a:lnTo>
                    <a:pt x="6300" y="7894"/>
                  </a:lnTo>
                  <a:lnTo>
                    <a:pt x="5463" y="8418"/>
                  </a:lnTo>
                  <a:lnTo>
                    <a:pt x="3436" y="6530"/>
                  </a:lnTo>
                  <a:lnTo>
                    <a:pt x="2907" y="6880"/>
                  </a:lnTo>
                  <a:lnTo>
                    <a:pt x="4934" y="8733"/>
                  </a:lnTo>
                  <a:lnTo>
                    <a:pt x="4449" y="9048"/>
                  </a:lnTo>
                  <a:cubicBezTo>
                    <a:pt x="4141" y="9223"/>
                    <a:pt x="3700" y="9188"/>
                    <a:pt x="3480" y="8978"/>
                  </a:cubicBezTo>
                  <a:lnTo>
                    <a:pt x="176" y="5866"/>
                  </a:lnTo>
                  <a:lnTo>
                    <a:pt x="0" y="5866"/>
                  </a:lnTo>
                  <a:lnTo>
                    <a:pt x="0" y="6565"/>
                  </a:lnTo>
                  <a:lnTo>
                    <a:pt x="2907" y="9328"/>
                  </a:lnTo>
                  <a:cubicBezTo>
                    <a:pt x="3436" y="9782"/>
                    <a:pt x="4273" y="9852"/>
                    <a:pt x="4890" y="9467"/>
                  </a:cubicBezTo>
                  <a:lnTo>
                    <a:pt x="9339" y="6705"/>
                  </a:lnTo>
                  <a:cubicBezTo>
                    <a:pt x="9824" y="6460"/>
                    <a:pt x="10000" y="5971"/>
                    <a:pt x="9692" y="5551"/>
                  </a:cubicBezTo>
                  <a:cubicBezTo>
                    <a:pt x="9648" y="5516"/>
                    <a:pt x="9648" y="5481"/>
                    <a:pt x="9604" y="5446"/>
                  </a:cubicBezTo>
                  <a:lnTo>
                    <a:pt x="6828" y="2789"/>
                  </a:lnTo>
                  <a:lnTo>
                    <a:pt x="7313" y="2439"/>
                  </a:lnTo>
                  <a:lnTo>
                    <a:pt x="6784" y="2020"/>
                  </a:lnTo>
                  <a:lnTo>
                    <a:pt x="4361" y="3978"/>
                  </a:lnTo>
                  <a:cubicBezTo>
                    <a:pt x="4097" y="4188"/>
                    <a:pt x="3656" y="4188"/>
                    <a:pt x="3392" y="3978"/>
                  </a:cubicBezTo>
                  <a:lnTo>
                    <a:pt x="2599" y="3349"/>
                  </a:lnTo>
                  <a:lnTo>
                    <a:pt x="5595" y="971"/>
                  </a:lnTo>
                  <a:cubicBezTo>
                    <a:pt x="6123" y="586"/>
                    <a:pt x="6872" y="446"/>
                    <a:pt x="7489" y="656"/>
                  </a:cubicBezTo>
                  <a:lnTo>
                    <a:pt x="9780" y="1390"/>
                  </a:lnTo>
                  <a:lnTo>
                    <a:pt x="9868" y="1390"/>
                  </a:lnTo>
                  <a:lnTo>
                    <a:pt x="9868" y="796"/>
                  </a:lnTo>
                  <a:lnTo>
                    <a:pt x="7753" y="132"/>
                  </a:lnTo>
                  <a:cubicBezTo>
                    <a:pt x="6872" y="-148"/>
                    <a:pt x="5815" y="27"/>
                    <a:pt x="5110" y="5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Oval 19">
              <a:extLst>
                <a:ext uri="{FF2B5EF4-FFF2-40B4-BE49-F238E27FC236}">
                  <a16:creationId xmlns:a16="http://schemas.microsoft.com/office/drawing/2014/main" id="{910F350C-62A3-8188-859F-328F8C40970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5757505" y="2655387"/>
              <a:ext cx="32839" cy="3199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Oval 20">
              <a:extLst>
                <a:ext uri="{FF2B5EF4-FFF2-40B4-BE49-F238E27FC236}">
                  <a16:creationId xmlns:a16="http://schemas.microsoft.com/office/drawing/2014/main" id="{64CE0BC5-589B-954C-8895-288C5268B8A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401655" y="2655387"/>
              <a:ext cx="32839" cy="3199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57" name="Freihandform: Form 56">
            <a:extLst>
              <a:ext uri="{FF2B5EF4-FFF2-40B4-BE49-F238E27FC236}">
                <a16:creationId xmlns:a16="http://schemas.microsoft.com/office/drawing/2014/main" id="{DFA802F0-1076-1354-294E-F1ED53A7D6E5}"/>
              </a:ext>
            </a:extLst>
          </p:cNvPr>
          <p:cNvSpPr>
            <a:spLocks noChangeAspect="1"/>
          </p:cNvSpPr>
          <p:nvPr/>
        </p:nvSpPr>
        <p:spPr bwMode="gray">
          <a:xfrm>
            <a:off x="8507034" y="1108570"/>
            <a:ext cx="496182" cy="415440"/>
          </a:xfrm>
          <a:custGeom>
            <a:avLst/>
            <a:gdLst>
              <a:gd name="connsiteX0" fmla="*/ 650937 w 838200"/>
              <a:gd name="connsiteY0" fmla="*/ 458724 h 701802"/>
              <a:gd name="connsiteX1" fmla="*/ 571499 w 838200"/>
              <a:gd name="connsiteY1" fmla="*/ 476250 h 701802"/>
              <a:gd name="connsiteX2" fmla="*/ 559117 w 838200"/>
              <a:gd name="connsiteY2" fmla="*/ 475583 h 701802"/>
              <a:gd name="connsiteX3" fmla="*/ 646651 w 838200"/>
              <a:gd name="connsiteY3" fmla="*/ 650748 h 701802"/>
              <a:gd name="connsiteX4" fmla="*/ 726947 w 838200"/>
              <a:gd name="connsiteY4" fmla="*/ 610648 h 701802"/>
              <a:gd name="connsiteX5" fmla="*/ 492251 w 838200"/>
              <a:gd name="connsiteY5" fmla="*/ 458248 h 701802"/>
              <a:gd name="connsiteX6" fmla="*/ 416051 w 838200"/>
              <a:gd name="connsiteY6" fmla="*/ 610648 h 701802"/>
              <a:gd name="connsiteX7" fmla="*/ 496347 w 838200"/>
              <a:gd name="connsiteY7" fmla="*/ 650748 h 701802"/>
              <a:gd name="connsiteX8" fmla="*/ 550353 w 838200"/>
              <a:gd name="connsiteY8" fmla="*/ 542353 h 701802"/>
              <a:gd name="connsiteX9" fmla="*/ 512253 w 838200"/>
              <a:gd name="connsiteY9" fmla="*/ 466153 h 701802"/>
              <a:gd name="connsiteX10" fmla="*/ 492251 w 838200"/>
              <a:gd name="connsiteY10" fmla="*/ 458248 h 701802"/>
              <a:gd name="connsiteX11" fmla="*/ 95250 w 838200"/>
              <a:gd name="connsiteY11" fmla="*/ 371475 h 701802"/>
              <a:gd name="connsiteX12" fmla="*/ 323850 w 838200"/>
              <a:gd name="connsiteY12" fmla="*/ 371475 h 701802"/>
              <a:gd name="connsiteX13" fmla="*/ 323850 w 838200"/>
              <a:gd name="connsiteY13" fmla="*/ 390525 h 701802"/>
              <a:gd name="connsiteX14" fmla="*/ 95250 w 838200"/>
              <a:gd name="connsiteY14" fmla="*/ 390525 h 701802"/>
              <a:gd name="connsiteX15" fmla="*/ 95250 w 838200"/>
              <a:gd name="connsiteY15" fmla="*/ 276225 h 701802"/>
              <a:gd name="connsiteX16" fmla="*/ 323850 w 838200"/>
              <a:gd name="connsiteY16" fmla="*/ 276225 h 701802"/>
              <a:gd name="connsiteX17" fmla="*/ 323850 w 838200"/>
              <a:gd name="connsiteY17" fmla="*/ 295275 h 701802"/>
              <a:gd name="connsiteX18" fmla="*/ 95250 w 838200"/>
              <a:gd name="connsiteY18" fmla="*/ 295275 h 701802"/>
              <a:gd name="connsiteX19" fmla="*/ 571500 w 838200"/>
              <a:gd name="connsiteY19" fmla="*/ 190500 h 701802"/>
              <a:gd name="connsiteX20" fmla="*/ 476250 w 838200"/>
              <a:gd name="connsiteY20" fmla="*/ 285750 h 701802"/>
              <a:gd name="connsiteX21" fmla="*/ 571500 w 838200"/>
              <a:gd name="connsiteY21" fmla="*/ 381000 h 701802"/>
              <a:gd name="connsiteX22" fmla="*/ 666750 w 838200"/>
              <a:gd name="connsiteY22" fmla="*/ 285750 h 701802"/>
              <a:gd name="connsiteX23" fmla="*/ 571500 w 838200"/>
              <a:gd name="connsiteY23" fmla="*/ 190500 h 701802"/>
              <a:gd name="connsiteX24" fmla="*/ 95250 w 838200"/>
              <a:gd name="connsiteY24" fmla="*/ 180975 h 701802"/>
              <a:gd name="connsiteX25" fmla="*/ 323850 w 838200"/>
              <a:gd name="connsiteY25" fmla="*/ 180975 h 701802"/>
              <a:gd name="connsiteX26" fmla="*/ 323850 w 838200"/>
              <a:gd name="connsiteY26" fmla="*/ 200025 h 701802"/>
              <a:gd name="connsiteX27" fmla="*/ 95250 w 838200"/>
              <a:gd name="connsiteY27" fmla="*/ 200025 h 701802"/>
              <a:gd name="connsiteX28" fmla="*/ 571500 w 838200"/>
              <a:gd name="connsiteY28" fmla="*/ 171450 h 701802"/>
              <a:gd name="connsiteX29" fmla="*/ 685800 w 838200"/>
              <a:gd name="connsiteY29" fmla="*/ 285750 h 701802"/>
              <a:gd name="connsiteX30" fmla="*/ 571500 w 838200"/>
              <a:gd name="connsiteY30" fmla="*/ 400050 h 701802"/>
              <a:gd name="connsiteX31" fmla="*/ 457200 w 838200"/>
              <a:gd name="connsiteY31" fmla="*/ 285750 h 701802"/>
              <a:gd name="connsiteX32" fmla="*/ 571500 w 838200"/>
              <a:gd name="connsiteY32" fmla="*/ 171450 h 701802"/>
              <a:gd name="connsiteX33" fmla="*/ 571499 w 838200"/>
              <a:gd name="connsiteY33" fmla="*/ 133350 h 701802"/>
              <a:gd name="connsiteX34" fmla="*/ 419099 w 838200"/>
              <a:gd name="connsiteY34" fmla="*/ 285750 h 701802"/>
              <a:gd name="connsiteX35" fmla="*/ 571499 w 838200"/>
              <a:gd name="connsiteY35" fmla="*/ 438150 h 701802"/>
              <a:gd name="connsiteX36" fmla="*/ 723899 w 838200"/>
              <a:gd name="connsiteY36" fmla="*/ 285750 h 701802"/>
              <a:gd name="connsiteX37" fmla="*/ 571499 w 838200"/>
              <a:gd name="connsiteY37" fmla="*/ 133350 h 701802"/>
              <a:gd name="connsiteX38" fmla="*/ 571767 w 838200"/>
              <a:gd name="connsiteY38" fmla="*/ 94983 h 701802"/>
              <a:gd name="connsiteX39" fmla="*/ 761999 w 838200"/>
              <a:gd name="connsiteY39" fmla="*/ 285750 h 701802"/>
              <a:gd name="connsiteX40" fmla="*/ 683894 w 838200"/>
              <a:gd name="connsiteY40" fmla="*/ 439293 h 701802"/>
              <a:gd name="connsiteX41" fmla="*/ 778001 w 838200"/>
              <a:gd name="connsiteY41" fmla="*/ 627602 h 701802"/>
              <a:gd name="connsiteX42" fmla="*/ 629697 w 838200"/>
              <a:gd name="connsiteY42" fmla="*/ 701802 h 701802"/>
              <a:gd name="connsiteX43" fmla="*/ 571499 w 838200"/>
              <a:gd name="connsiteY43" fmla="*/ 585502 h 701802"/>
              <a:gd name="connsiteX44" fmla="*/ 513301 w 838200"/>
              <a:gd name="connsiteY44" fmla="*/ 701802 h 701802"/>
              <a:gd name="connsiteX45" fmla="*/ 364997 w 838200"/>
              <a:gd name="connsiteY45" fmla="*/ 627602 h 701802"/>
              <a:gd name="connsiteX46" fmla="*/ 459104 w 838200"/>
              <a:gd name="connsiteY46" fmla="*/ 439293 h 701802"/>
              <a:gd name="connsiteX47" fmla="*/ 380999 w 838200"/>
              <a:gd name="connsiteY47" fmla="*/ 285216 h 701802"/>
              <a:gd name="connsiteX48" fmla="*/ 571767 w 838200"/>
              <a:gd name="connsiteY48" fmla="*/ 94983 h 701802"/>
              <a:gd name="connsiteX49" fmla="*/ 0 w 838200"/>
              <a:gd name="connsiteY49" fmla="*/ 0 h 701802"/>
              <a:gd name="connsiteX50" fmla="*/ 838200 w 838200"/>
              <a:gd name="connsiteY50" fmla="*/ 0 h 701802"/>
              <a:gd name="connsiteX51" fmla="*/ 838200 w 838200"/>
              <a:gd name="connsiteY51" fmla="*/ 609600 h 701802"/>
              <a:gd name="connsiteX52" fmla="*/ 809625 w 838200"/>
              <a:gd name="connsiteY52" fmla="*/ 609600 h 701802"/>
              <a:gd name="connsiteX53" fmla="*/ 790575 w 838200"/>
              <a:gd name="connsiteY53" fmla="*/ 571500 h 701802"/>
              <a:gd name="connsiteX54" fmla="*/ 800100 w 838200"/>
              <a:gd name="connsiteY54" fmla="*/ 571500 h 701802"/>
              <a:gd name="connsiteX55" fmla="*/ 800100 w 838200"/>
              <a:gd name="connsiteY55" fmla="*/ 38100 h 701802"/>
              <a:gd name="connsiteX56" fmla="*/ 38100 w 838200"/>
              <a:gd name="connsiteY56" fmla="*/ 38100 h 701802"/>
              <a:gd name="connsiteX57" fmla="*/ 38100 w 838200"/>
              <a:gd name="connsiteY57" fmla="*/ 571500 h 701802"/>
              <a:gd name="connsiteX58" fmla="*/ 352425 w 838200"/>
              <a:gd name="connsiteY58" fmla="*/ 571500 h 701802"/>
              <a:gd name="connsiteX59" fmla="*/ 333375 w 838200"/>
              <a:gd name="connsiteY59" fmla="*/ 609600 h 701802"/>
              <a:gd name="connsiteX60" fmla="*/ 0 w 838200"/>
              <a:gd name="connsiteY60" fmla="*/ 609600 h 701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838200" h="701802">
                <a:moveTo>
                  <a:pt x="650937" y="458724"/>
                </a:moveTo>
                <a:cubicBezTo>
                  <a:pt x="626040" y="470252"/>
                  <a:pt x="598936" y="476232"/>
                  <a:pt x="571499" y="476250"/>
                </a:cubicBezTo>
                <a:cubicBezTo>
                  <a:pt x="567308" y="476250"/>
                  <a:pt x="563212" y="475583"/>
                  <a:pt x="559117" y="475583"/>
                </a:cubicBezTo>
                <a:lnTo>
                  <a:pt x="646651" y="650748"/>
                </a:lnTo>
                <a:lnTo>
                  <a:pt x="726947" y="610648"/>
                </a:lnTo>
                <a:close/>
                <a:moveTo>
                  <a:pt x="492251" y="458248"/>
                </a:moveTo>
                <a:lnTo>
                  <a:pt x="416051" y="610648"/>
                </a:lnTo>
                <a:lnTo>
                  <a:pt x="496347" y="650748"/>
                </a:lnTo>
                <a:lnTo>
                  <a:pt x="550353" y="542353"/>
                </a:lnTo>
                <a:lnTo>
                  <a:pt x="512253" y="466153"/>
                </a:lnTo>
                <a:cubicBezTo>
                  <a:pt x="505436" y="463915"/>
                  <a:pt x="498757" y="461276"/>
                  <a:pt x="492251" y="458248"/>
                </a:cubicBezTo>
                <a:close/>
                <a:moveTo>
                  <a:pt x="95250" y="371475"/>
                </a:moveTo>
                <a:lnTo>
                  <a:pt x="323850" y="371475"/>
                </a:lnTo>
                <a:lnTo>
                  <a:pt x="323850" y="390525"/>
                </a:lnTo>
                <a:lnTo>
                  <a:pt x="95250" y="390525"/>
                </a:lnTo>
                <a:close/>
                <a:moveTo>
                  <a:pt x="95250" y="276225"/>
                </a:moveTo>
                <a:lnTo>
                  <a:pt x="323850" y="276225"/>
                </a:lnTo>
                <a:lnTo>
                  <a:pt x="323850" y="295275"/>
                </a:lnTo>
                <a:lnTo>
                  <a:pt x="95250" y="295275"/>
                </a:lnTo>
                <a:close/>
                <a:moveTo>
                  <a:pt x="571500" y="190500"/>
                </a:moveTo>
                <a:cubicBezTo>
                  <a:pt x="518895" y="190500"/>
                  <a:pt x="476250" y="233145"/>
                  <a:pt x="476250" y="285750"/>
                </a:cubicBezTo>
                <a:cubicBezTo>
                  <a:pt x="476250" y="338355"/>
                  <a:pt x="518895" y="381000"/>
                  <a:pt x="571500" y="381000"/>
                </a:cubicBezTo>
                <a:cubicBezTo>
                  <a:pt x="624106" y="381000"/>
                  <a:pt x="666750" y="338355"/>
                  <a:pt x="666750" y="285750"/>
                </a:cubicBezTo>
                <a:cubicBezTo>
                  <a:pt x="666750" y="233145"/>
                  <a:pt x="624106" y="190500"/>
                  <a:pt x="571500" y="190500"/>
                </a:cubicBezTo>
                <a:close/>
                <a:moveTo>
                  <a:pt x="95250" y="180975"/>
                </a:moveTo>
                <a:lnTo>
                  <a:pt x="323850" y="180975"/>
                </a:lnTo>
                <a:lnTo>
                  <a:pt x="323850" y="200025"/>
                </a:lnTo>
                <a:lnTo>
                  <a:pt x="95250" y="200025"/>
                </a:lnTo>
                <a:close/>
                <a:moveTo>
                  <a:pt x="571500" y="171450"/>
                </a:moveTo>
                <a:cubicBezTo>
                  <a:pt x="634626" y="171450"/>
                  <a:pt x="685800" y="222624"/>
                  <a:pt x="685800" y="285750"/>
                </a:cubicBezTo>
                <a:cubicBezTo>
                  <a:pt x="685800" y="348876"/>
                  <a:pt x="634626" y="400050"/>
                  <a:pt x="571500" y="400050"/>
                </a:cubicBezTo>
                <a:cubicBezTo>
                  <a:pt x="508374" y="400050"/>
                  <a:pt x="457200" y="348876"/>
                  <a:pt x="457200" y="285750"/>
                </a:cubicBezTo>
                <a:cubicBezTo>
                  <a:pt x="457200" y="222624"/>
                  <a:pt x="508374" y="171450"/>
                  <a:pt x="571500" y="171450"/>
                </a:cubicBezTo>
                <a:close/>
                <a:moveTo>
                  <a:pt x="571499" y="133350"/>
                </a:moveTo>
                <a:cubicBezTo>
                  <a:pt x="487330" y="133350"/>
                  <a:pt x="419099" y="201581"/>
                  <a:pt x="419099" y="285750"/>
                </a:cubicBezTo>
                <a:cubicBezTo>
                  <a:pt x="419099" y="369919"/>
                  <a:pt x="487330" y="438150"/>
                  <a:pt x="571499" y="438150"/>
                </a:cubicBezTo>
                <a:cubicBezTo>
                  <a:pt x="655668" y="438150"/>
                  <a:pt x="723899" y="369919"/>
                  <a:pt x="723899" y="285750"/>
                </a:cubicBezTo>
                <a:cubicBezTo>
                  <a:pt x="723899" y="201581"/>
                  <a:pt x="655668" y="133350"/>
                  <a:pt x="571499" y="133350"/>
                </a:cubicBezTo>
                <a:close/>
                <a:moveTo>
                  <a:pt x="571767" y="94983"/>
                </a:moveTo>
                <a:cubicBezTo>
                  <a:pt x="676977" y="95131"/>
                  <a:pt x="762147" y="180540"/>
                  <a:pt x="761999" y="285750"/>
                </a:cubicBezTo>
                <a:cubicBezTo>
                  <a:pt x="761914" y="346452"/>
                  <a:pt x="732905" y="403479"/>
                  <a:pt x="683894" y="439293"/>
                </a:cubicBezTo>
                <a:lnTo>
                  <a:pt x="778001" y="627602"/>
                </a:lnTo>
                <a:lnTo>
                  <a:pt x="629697" y="701802"/>
                </a:lnTo>
                <a:lnTo>
                  <a:pt x="571499" y="585502"/>
                </a:lnTo>
                <a:lnTo>
                  <a:pt x="513301" y="701802"/>
                </a:lnTo>
                <a:lnTo>
                  <a:pt x="364997" y="627602"/>
                </a:lnTo>
                <a:lnTo>
                  <a:pt x="459104" y="439293"/>
                </a:lnTo>
                <a:cubicBezTo>
                  <a:pt x="409941" y="403367"/>
                  <a:pt x="380914" y="346106"/>
                  <a:pt x="380999" y="285216"/>
                </a:cubicBezTo>
                <a:cubicBezTo>
                  <a:pt x="381147" y="180005"/>
                  <a:pt x="466556" y="94836"/>
                  <a:pt x="571767" y="94983"/>
                </a:cubicBezTo>
                <a:close/>
                <a:moveTo>
                  <a:pt x="0" y="0"/>
                </a:moveTo>
                <a:lnTo>
                  <a:pt x="838200" y="0"/>
                </a:lnTo>
                <a:lnTo>
                  <a:pt x="838200" y="609600"/>
                </a:lnTo>
                <a:lnTo>
                  <a:pt x="809625" y="609600"/>
                </a:lnTo>
                <a:lnTo>
                  <a:pt x="790575" y="571500"/>
                </a:lnTo>
                <a:lnTo>
                  <a:pt x="800100" y="571500"/>
                </a:lnTo>
                <a:lnTo>
                  <a:pt x="800100" y="38100"/>
                </a:lnTo>
                <a:lnTo>
                  <a:pt x="38100" y="38100"/>
                </a:lnTo>
                <a:lnTo>
                  <a:pt x="38100" y="571500"/>
                </a:lnTo>
                <a:lnTo>
                  <a:pt x="352425" y="571500"/>
                </a:lnTo>
                <a:lnTo>
                  <a:pt x="333375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58" name="Freihandform: Form 57">
            <a:extLst>
              <a:ext uri="{FF2B5EF4-FFF2-40B4-BE49-F238E27FC236}">
                <a16:creationId xmlns:a16="http://schemas.microsoft.com/office/drawing/2014/main" id="{5DC6B5B6-15EA-4DD2-EE04-FD2290BC53DC}"/>
              </a:ext>
            </a:extLst>
          </p:cNvPr>
          <p:cNvSpPr>
            <a:spLocks noChangeAspect="1"/>
          </p:cNvSpPr>
          <p:nvPr/>
        </p:nvSpPr>
        <p:spPr bwMode="gray">
          <a:xfrm>
            <a:off x="2558551" y="4042430"/>
            <a:ext cx="370100" cy="431800"/>
          </a:xfrm>
          <a:custGeom>
            <a:avLst/>
            <a:gdLst>
              <a:gd name="connsiteX0" fmla="*/ 323849 w 685817"/>
              <a:gd name="connsiteY0" fmla="*/ 247650 h 800150"/>
              <a:gd name="connsiteX1" fmla="*/ 361949 w 685817"/>
              <a:gd name="connsiteY1" fmla="*/ 247650 h 800150"/>
              <a:gd name="connsiteX2" fmla="*/ 361949 w 685817"/>
              <a:gd name="connsiteY2" fmla="*/ 424339 h 800150"/>
              <a:gd name="connsiteX3" fmla="*/ 375894 w 685817"/>
              <a:gd name="connsiteY3" fmla="*/ 438284 h 800150"/>
              <a:gd name="connsiteX4" fmla="*/ 361949 w 685817"/>
              <a:gd name="connsiteY4" fmla="*/ 490330 h 800150"/>
              <a:gd name="connsiteX5" fmla="*/ 309903 w 685817"/>
              <a:gd name="connsiteY5" fmla="*/ 476384 h 800150"/>
              <a:gd name="connsiteX6" fmla="*/ 323849 w 685817"/>
              <a:gd name="connsiteY6" fmla="*/ 424339 h 800150"/>
              <a:gd name="connsiteX7" fmla="*/ 342899 w 685817"/>
              <a:gd name="connsiteY7" fmla="*/ 209550 h 800150"/>
              <a:gd name="connsiteX8" fmla="*/ 95249 w 685817"/>
              <a:gd name="connsiteY8" fmla="*/ 457200 h 800150"/>
              <a:gd name="connsiteX9" fmla="*/ 342899 w 685817"/>
              <a:gd name="connsiteY9" fmla="*/ 704850 h 800150"/>
              <a:gd name="connsiteX10" fmla="*/ 590549 w 685817"/>
              <a:gd name="connsiteY10" fmla="*/ 457200 h 800150"/>
              <a:gd name="connsiteX11" fmla="*/ 342899 w 685817"/>
              <a:gd name="connsiteY11" fmla="*/ 209550 h 800150"/>
              <a:gd name="connsiteX12" fmla="*/ 342899 w 685817"/>
              <a:gd name="connsiteY12" fmla="*/ 190500 h 800150"/>
              <a:gd name="connsiteX13" fmla="*/ 609599 w 685817"/>
              <a:gd name="connsiteY13" fmla="*/ 457200 h 800150"/>
              <a:gd name="connsiteX14" fmla="*/ 342899 w 685817"/>
              <a:gd name="connsiteY14" fmla="*/ 723900 h 800150"/>
              <a:gd name="connsiteX15" fmla="*/ 76199 w 685817"/>
              <a:gd name="connsiteY15" fmla="*/ 457200 h 800150"/>
              <a:gd name="connsiteX16" fmla="*/ 342899 w 685817"/>
              <a:gd name="connsiteY16" fmla="*/ 190500 h 800150"/>
              <a:gd name="connsiteX17" fmla="*/ 342899 w 685817"/>
              <a:gd name="connsiteY17" fmla="*/ 152400 h 800150"/>
              <a:gd name="connsiteX18" fmla="*/ 38099 w 685817"/>
              <a:gd name="connsiteY18" fmla="*/ 457200 h 800150"/>
              <a:gd name="connsiteX19" fmla="*/ 342899 w 685817"/>
              <a:gd name="connsiteY19" fmla="*/ 762000 h 800150"/>
              <a:gd name="connsiteX20" fmla="*/ 647699 w 685817"/>
              <a:gd name="connsiteY20" fmla="*/ 457200 h 800150"/>
              <a:gd name="connsiteX21" fmla="*/ 342899 w 685817"/>
              <a:gd name="connsiteY21" fmla="*/ 152400 h 800150"/>
              <a:gd name="connsiteX22" fmla="*/ 278129 w 685817"/>
              <a:gd name="connsiteY22" fmla="*/ 19050 h 800150"/>
              <a:gd name="connsiteX23" fmla="*/ 267937 w 685817"/>
              <a:gd name="connsiteY23" fmla="*/ 38100 h 800150"/>
              <a:gd name="connsiteX24" fmla="*/ 417860 w 685817"/>
              <a:gd name="connsiteY24" fmla="*/ 38100 h 800150"/>
              <a:gd name="connsiteX25" fmla="*/ 407669 w 685817"/>
              <a:gd name="connsiteY25" fmla="*/ 19050 h 800150"/>
              <a:gd name="connsiteX26" fmla="*/ 247649 w 685817"/>
              <a:gd name="connsiteY26" fmla="*/ 0 h 800150"/>
              <a:gd name="connsiteX27" fmla="*/ 438149 w 685817"/>
              <a:gd name="connsiteY27" fmla="*/ 0 h 800150"/>
              <a:gd name="connsiteX28" fmla="*/ 457199 w 685817"/>
              <a:gd name="connsiteY28" fmla="*/ 38100 h 800150"/>
              <a:gd name="connsiteX29" fmla="*/ 457199 w 685817"/>
              <a:gd name="connsiteY29" fmla="*/ 76200 h 800150"/>
              <a:gd name="connsiteX30" fmla="*/ 361949 w 685817"/>
              <a:gd name="connsiteY30" fmla="*/ 76200 h 800150"/>
              <a:gd name="connsiteX31" fmla="*/ 361949 w 685817"/>
              <a:gd name="connsiteY31" fmla="*/ 114871 h 800150"/>
              <a:gd name="connsiteX32" fmla="*/ 571499 w 685817"/>
              <a:gd name="connsiteY32" fmla="*/ 201644 h 800150"/>
              <a:gd name="connsiteX33" fmla="*/ 592358 w 685817"/>
              <a:gd name="connsiteY33" fmla="*/ 181356 h 800150"/>
              <a:gd name="connsiteX34" fmla="*/ 601883 w 685817"/>
              <a:gd name="connsiteY34" fmla="*/ 144685 h 800150"/>
              <a:gd name="connsiteX35" fmla="*/ 655795 w 685817"/>
              <a:gd name="connsiteY35" fmla="*/ 198596 h 800150"/>
              <a:gd name="connsiteX36" fmla="*/ 619124 w 685817"/>
              <a:gd name="connsiteY36" fmla="*/ 208121 h 800150"/>
              <a:gd name="connsiteX37" fmla="*/ 598454 w 685817"/>
              <a:gd name="connsiteY37" fmla="*/ 228600 h 800150"/>
              <a:gd name="connsiteX38" fmla="*/ 685278 w 685817"/>
              <a:gd name="connsiteY38" fmla="*/ 438181 h 800150"/>
              <a:gd name="connsiteX39" fmla="*/ 361969 w 685817"/>
              <a:gd name="connsiteY39" fmla="*/ 799611 h 800150"/>
              <a:gd name="connsiteX40" fmla="*/ 539 w 685817"/>
              <a:gd name="connsiteY40" fmla="*/ 476301 h 800150"/>
              <a:gd name="connsiteX41" fmla="*/ 323849 w 685817"/>
              <a:gd name="connsiteY41" fmla="*/ 114871 h 800150"/>
              <a:gd name="connsiteX42" fmla="*/ 323849 w 685817"/>
              <a:gd name="connsiteY42" fmla="*/ 76200 h 800150"/>
              <a:gd name="connsiteX43" fmla="*/ 228599 w 685817"/>
              <a:gd name="connsiteY43" fmla="*/ 76200 h 800150"/>
              <a:gd name="connsiteX44" fmla="*/ 228599 w 685817"/>
              <a:gd name="connsiteY44" fmla="*/ 38100 h 8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85817" h="800150">
                <a:moveTo>
                  <a:pt x="323849" y="247650"/>
                </a:moveTo>
                <a:lnTo>
                  <a:pt x="361949" y="247650"/>
                </a:lnTo>
                <a:lnTo>
                  <a:pt x="361949" y="424339"/>
                </a:lnTo>
                <a:cubicBezTo>
                  <a:pt x="367741" y="427683"/>
                  <a:pt x="372550" y="432492"/>
                  <a:pt x="375894" y="438284"/>
                </a:cubicBezTo>
                <a:cubicBezTo>
                  <a:pt x="386415" y="456508"/>
                  <a:pt x="380172" y="479809"/>
                  <a:pt x="361949" y="490330"/>
                </a:cubicBezTo>
                <a:cubicBezTo>
                  <a:pt x="343725" y="500851"/>
                  <a:pt x="320424" y="494608"/>
                  <a:pt x="309903" y="476384"/>
                </a:cubicBezTo>
                <a:cubicBezTo>
                  <a:pt x="299382" y="458161"/>
                  <a:pt x="305625" y="434860"/>
                  <a:pt x="323849" y="424339"/>
                </a:cubicBezTo>
                <a:close/>
                <a:moveTo>
                  <a:pt x="342899" y="209550"/>
                </a:moveTo>
                <a:cubicBezTo>
                  <a:pt x="206126" y="209550"/>
                  <a:pt x="95249" y="320427"/>
                  <a:pt x="95249" y="457200"/>
                </a:cubicBezTo>
                <a:cubicBezTo>
                  <a:pt x="95249" y="593973"/>
                  <a:pt x="206126" y="704850"/>
                  <a:pt x="342899" y="704850"/>
                </a:cubicBezTo>
                <a:cubicBezTo>
                  <a:pt x="479672" y="704850"/>
                  <a:pt x="590549" y="593973"/>
                  <a:pt x="590549" y="457200"/>
                </a:cubicBezTo>
                <a:cubicBezTo>
                  <a:pt x="590549" y="320427"/>
                  <a:pt x="479672" y="209550"/>
                  <a:pt x="342899" y="209550"/>
                </a:cubicBezTo>
                <a:close/>
                <a:moveTo>
                  <a:pt x="342899" y="190500"/>
                </a:moveTo>
                <a:cubicBezTo>
                  <a:pt x="490194" y="190500"/>
                  <a:pt x="609599" y="309905"/>
                  <a:pt x="609599" y="457200"/>
                </a:cubicBezTo>
                <a:cubicBezTo>
                  <a:pt x="609599" y="604495"/>
                  <a:pt x="490194" y="723900"/>
                  <a:pt x="342899" y="723900"/>
                </a:cubicBezTo>
                <a:cubicBezTo>
                  <a:pt x="195604" y="723900"/>
                  <a:pt x="76199" y="604495"/>
                  <a:pt x="76199" y="457200"/>
                </a:cubicBezTo>
                <a:cubicBezTo>
                  <a:pt x="76199" y="309905"/>
                  <a:pt x="195604" y="190500"/>
                  <a:pt x="342899" y="190500"/>
                </a:cubicBezTo>
                <a:close/>
                <a:moveTo>
                  <a:pt x="342899" y="152400"/>
                </a:moveTo>
                <a:cubicBezTo>
                  <a:pt x="174562" y="152400"/>
                  <a:pt x="38099" y="288864"/>
                  <a:pt x="38099" y="457200"/>
                </a:cubicBezTo>
                <a:cubicBezTo>
                  <a:pt x="38099" y="625536"/>
                  <a:pt x="174562" y="762000"/>
                  <a:pt x="342899" y="762000"/>
                </a:cubicBezTo>
                <a:cubicBezTo>
                  <a:pt x="511235" y="762000"/>
                  <a:pt x="647699" y="625536"/>
                  <a:pt x="647699" y="457200"/>
                </a:cubicBezTo>
                <a:cubicBezTo>
                  <a:pt x="647699" y="288864"/>
                  <a:pt x="511235" y="152400"/>
                  <a:pt x="342899" y="152400"/>
                </a:cubicBezTo>
                <a:close/>
                <a:moveTo>
                  <a:pt x="278129" y="19050"/>
                </a:moveTo>
                <a:lnTo>
                  <a:pt x="267937" y="38100"/>
                </a:lnTo>
                <a:lnTo>
                  <a:pt x="417860" y="38100"/>
                </a:lnTo>
                <a:lnTo>
                  <a:pt x="407669" y="19050"/>
                </a:lnTo>
                <a:close/>
                <a:moveTo>
                  <a:pt x="247649" y="0"/>
                </a:moveTo>
                <a:lnTo>
                  <a:pt x="438149" y="0"/>
                </a:lnTo>
                <a:lnTo>
                  <a:pt x="457199" y="38100"/>
                </a:lnTo>
                <a:lnTo>
                  <a:pt x="457199" y="76200"/>
                </a:lnTo>
                <a:lnTo>
                  <a:pt x="361949" y="76200"/>
                </a:lnTo>
                <a:lnTo>
                  <a:pt x="361949" y="114871"/>
                </a:lnTo>
                <a:cubicBezTo>
                  <a:pt x="439636" y="119114"/>
                  <a:pt x="513554" y="149723"/>
                  <a:pt x="571499" y="201644"/>
                </a:cubicBezTo>
                <a:lnTo>
                  <a:pt x="592358" y="181356"/>
                </a:lnTo>
                <a:cubicBezTo>
                  <a:pt x="588800" y="168308"/>
                  <a:pt x="592425" y="154352"/>
                  <a:pt x="601883" y="144685"/>
                </a:cubicBezTo>
                <a:lnTo>
                  <a:pt x="655795" y="198596"/>
                </a:lnTo>
                <a:cubicBezTo>
                  <a:pt x="646128" y="208055"/>
                  <a:pt x="632172" y="211680"/>
                  <a:pt x="619124" y="208121"/>
                </a:cubicBezTo>
                <a:lnTo>
                  <a:pt x="598454" y="228600"/>
                </a:lnTo>
                <a:cubicBezTo>
                  <a:pt x="650336" y="286586"/>
                  <a:pt x="680953" y="360494"/>
                  <a:pt x="685278" y="438181"/>
                </a:cubicBezTo>
                <a:cubicBezTo>
                  <a:pt x="695805" y="627267"/>
                  <a:pt x="551054" y="789084"/>
                  <a:pt x="361969" y="799611"/>
                </a:cubicBezTo>
                <a:cubicBezTo>
                  <a:pt x="172883" y="810137"/>
                  <a:pt x="11066" y="665387"/>
                  <a:pt x="539" y="476301"/>
                </a:cubicBezTo>
                <a:cubicBezTo>
                  <a:pt x="-9988" y="287216"/>
                  <a:pt x="134763" y="125399"/>
                  <a:pt x="323849" y="114871"/>
                </a:cubicBezTo>
                <a:lnTo>
                  <a:pt x="323849" y="76200"/>
                </a:lnTo>
                <a:lnTo>
                  <a:pt x="228599" y="76200"/>
                </a:lnTo>
                <a:lnTo>
                  <a:pt x="228599" y="381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59" name="Freihandform: Form 58">
            <a:extLst>
              <a:ext uri="{FF2B5EF4-FFF2-40B4-BE49-F238E27FC236}">
                <a16:creationId xmlns:a16="http://schemas.microsoft.com/office/drawing/2014/main" id="{DEAA06CF-B38A-848A-3A2A-FD0E7FF9D6C6}"/>
              </a:ext>
            </a:extLst>
          </p:cNvPr>
          <p:cNvSpPr>
            <a:spLocks noChangeAspect="1"/>
          </p:cNvSpPr>
          <p:nvPr/>
        </p:nvSpPr>
        <p:spPr bwMode="gray">
          <a:xfrm>
            <a:off x="9863750" y="4075478"/>
            <a:ext cx="395622" cy="395622"/>
          </a:xfrm>
          <a:custGeom>
            <a:avLst/>
            <a:gdLst>
              <a:gd name="connsiteX0" fmla="*/ 437007 w 838200"/>
              <a:gd name="connsiteY0" fmla="*/ 247650 h 838200"/>
              <a:gd name="connsiteX1" fmla="*/ 546164 w 838200"/>
              <a:gd name="connsiteY1" fmla="*/ 311277 h 838200"/>
              <a:gd name="connsiteX2" fmla="*/ 515112 w 838200"/>
              <a:gd name="connsiteY2" fmla="*/ 333375 h 838200"/>
              <a:gd name="connsiteX3" fmla="*/ 437007 w 838200"/>
              <a:gd name="connsiteY3" fmla="*/ 285750 h 838200"/>
              <a:gd name="connsiteX4" fmla="*/ 346043 w 838200"/>
              <a:gd name="connsiteY4" fmla="*/ 361950 h 838200"/>
              <a:gd name="connsiteX5" fmla="*/ 466725 w 838200"/>
              <a:gd name="connsiteY5" fmla="*/ 361950 h 838200"/>
              <a:gd name="connsiteX6" fmla="*/ 466725 w 838200"/>
              <a:gd name="connsiteY6" fmla="*/ 390525 h 838200"/>
              <a:gd name="connsiteX7" fmla="*/ 340519 w 838200"/>
              <a:gd name="connsiteY7" fmla="*/ 390525 h 838200"/>
              <a:gd name="connsiteX8" fmla="*/ 339090 w 838200"/>
              <a:gd name="connsiteY8" fmla="*/ 414909 h 838200"/>
              <a:gd name="connsiteX9" fmla="*/ 340424 w 838200"/>
              <a:gd name="connsiteY9" fmla="*/ 438626 h 838200"/>
              <a:gd name="connsiteX10" fmla="*/ 466725 w 838200"/>
              <a:gd name="connsiteY10" fmla="*/ 438626 h 838200"/>
              <a:gd name="connsiteX11" fmla="*/ 466725 w 838200"/>
              <a:gd name="connsiteY11" fmla="*/ 467201 h 838200"/>
              <a:gd name="connsiteX12" fmla="*/ 345853 w 838200"/>
              <a:gd name="connsiteY12" fmla="*/ 467201 h 838200"/>
              <a:gd name="connsiteX13" fmla="*/ 437007 w 838200"/>
              <a:gd name="connsiteY13" fmla="*/ 544068 h 838200"/>
              <a:gd name="connsiteX14" fmla="*/ 515112 w 838200"/>
              <a:gd name="connsiteY14" fmla="*/ 496729 h 838200"/>
              <a:gd name="connsiteX15" fmla="*/ 546164 w 838200"/>
              <a:gd name="connsiteY15" fmla="*/ 518827 h 838200"/>
              <a:gd name="connsiteX16" fmla="*/ 437007 w 838200"/>
              <a:gd name="connsiteY16" fmla="*/ 582168 h 838200"/>
              <a:gd name="connsiteX17" fmla="*/ 306419 w 838200"/>
              <a:gd name="connsiteY17" fmla="*/ 467201 h 838200"/>
              <a:gd name="connsiteX18" fmla="*/ 266700 w 838200"/>
              <a:gd name="connsiteY18" fmla="*/ 467201 h 838200"/>
              <a:gd name="connsiteX19" fmla="*/ 266700 w 838200"/>
              <a:gd name="connsiteY19" fmla="*/ 438626 h 838200"/>
              <a:gd name="connsiteX20" fmla="*/ 302038 w 838200"/>
              <a:gd name="connsiteY20" fmla="*/ 438626 h 838200"/>
              <a:gd name="connsiteX21" fmla="*/ 300990 w 838200"/>
              <a:gd name="connsiteY21" fmla="*/ 414909 h 838200"/>
              <a:gd name="connsiteX22" fmla="*/ 302038 w 838200"/>
              <a:gd name="connsiteY22" fmla="*/ 390525 h 838200"/>
              <a:gd name="connsiteX23" fmla="*/ 266700 w 838200"/>
              <a:gd name="connsiteY23" fmla="*/ 390525 h 838200"/>
              <a:gd name="connsiteX24" fmla="*/ 266700 w 838200"/>
              <a:gd name="connsiteY24" fmla="*/ 361950 h 838200"/>
              <a:gd name="connsiteX25" fmla="*/ 306515 w 838200"/>
              <a:gd name="connsiteY25" fmla="*/ 361950 h 838200"/>
              <a:gd name="connsiteX26" fmla="*/ 437007 w 838200"/>
              <a:gd name="connsiteY26" fmla="*/ 247650 h 838200"/>
              <a:gd name="connsiteX27" fmla="*/ 419100 w 838200"/>
              <a:gd name="connsiteY27" fmla="*/ 95250 h 838200"/>
              <a:gd name="connsiteX28" fmla="*/ 95250 w 838200"/>
              <a:gd name="connsiteY28" fmla="*/ 419100 h 838200"/>
              <a:gd name="connsiteX29" fmla="*/ 419100 w 838200"/>
              <a:gd name="connsiteY29" fmla="*/ 742950 h 838200"/>
              <a:gd name="connsiteX30" fmla="*/ 742950 w 838200"/>
              <a:gd name="connsiteY30" fmla="*/ 419100 h 838200"/>
              <a:gd name="connsiteX31" fmla="*/ 419100 w 838200"/>
              <a:gd name="connsiteY31" fmla="*/ 95250 h 838200"/>
              <a:gd name="connsiteX32" fmla="*/ 419100 w 838200"/>
              <a:gd name="connsiteY32" fmla="*/ 76200 h 838200"/>
              <a:gd name="connsiteX33" fmla="*/ 762000 w 838200"/>
              <a:gd name="connsiteY33" fmla="*/ 419100 h 838200"/>
              <a:gd name="connsiteX34" fmla="*/ 419100 w 838200"/>
              <a:gd name="connsiteY34" fmla="*/ 762000 h 838200"/>
              <a:gd name="connsiteX35" fmla="*/ 76200 w 838200"/>
              <a:gd name="connsiteY35" fmla="*/ 419100 h 838200"/>
              <a:gd name="connsiteX36" fmla="*/ 419100 w 838200"/>
              <a:gd name="connsiteY36" fmla="*/ 76200 h 838200"/>
              <a:gd name="connsiteX37" fmla="*/ 419100 w 838200"/>
              <a:gd name="connsiteY37" fmla="*/ 38100 h 838200"/>
              <a:gd name="connsiteX38" fmla="*/ 38100 w 838200"/>
              <a:gd name="connsiteY38" fmla="*/ 419100 h 838200"/>
              <a:gd name="connsiteX39" fmla="*/ 419100 w 838200"/>
              <a:gd name="connsiteY39" fmla="*/ 800100 h 838200"/>
              <a:gd name="connsiteX40" fmla="*/ 800100 w 838200"/>
              <a:gd name="connsiteY40" fmla="*/ 419100 h 838200"/>
              <a:gd name="connsiteX41" fmla="*/ 419100 w 838200"/>
              <a:gd name="connsiteY41" fmla="*/ 38100 h 838200"/>
              <a:gd name="connsiteX42" fmla="*/ 419100 w 838200"/>
              <a:gd name="connsiteY42" fmla="*/ 0 h 838200"/>
              <a:gd name="connsiteX43" fmla="*/ 838200 w 838200"/>
              <a:gd name="connsiteY43" fmla="*/ 419100 h 838200"/>
              <a:gd name="connsiteX44" fmla="*/ 419100 w 838200"/>
              <a:gd name="connsiteY44" fmla="*/ 838200 h 838200"/>
              <a:gd name="connsiteX45" fmla="*/ 0 w 838200"/>
              <a:gd name="connsiteY45" fmla="*/ 419100 h 838200"/>
              <a:gd name="connsiteX46" fmla="*/ 419100 w 838200"/>
              <a:gd name="connsiteY46" fmla="*/ 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838200" h="838200">
                <a:moveTo>
                  <a:pt x="437007" y="247650"/>
                </a:moveTo>
                <a:cubicBezTo>
                  <a:pt x="482060" y="247650"/>
                  <a:pt x="514350" y="266700"/>
                  <a:pt x="546164" y="311277"/>
                </a:cubicBezTo>
                <a:lnTo>
                  <a:pt x="515112" y="333375"/>
                </a:lnTo>
                <a:cubicBezTo>
                  <a:pt x="487299" y="293751"/>
                  <a:pt x="463772" y="285750"/>
                  <a:pt x="437007" y="285750"/>
                </a:cubicBezTo>
                <a:cubicBezTo>
                  <a:pt x="407956" y="285750"/>
                  <a:pt x="363093" y="303181"/>
                  <a:pt x="346043" y="361950"/>
                </a:cubicBezTo>
                <a:lnTo>
                  <a:pt x="466725" y="361950"/>
                </a:lnTo>
                <a:lnTo>
                  <a:pt x="466725" y="390525"/>
                </a:lnTo>
                <a:lnTo>
                  <a:pt x="340519" y="390525"/>
                </a:lnTo>
                <a:cubicBezTo>
                  <a:pt x="339582" y="398619"/>
                  <a:pt x="339105" y="406760"/>
                  <a:pt x="339090" y="414909"/>
                </a:cubicBezTo>
                <a:cubicBezTo>
                  <a:pt x="339125" y="422832"/>
                  <a:pt x="339570" y="430749"/>
                  <a:pt x="340424" y="438626"/>
                </a:cubicBezTo>
                <a:lnTo>
                  <a:pt x="466725" y="438626"/>
                </a:lnTo>
                <a:lnTo>
                  <a:pt x="466725" y="467201"/>
                </a:lnTo>
                <a:lnTo>
                  <a:pt x="345853" y="467201"/>
                </a:lnTo>
                <a:cubicBezTo>
                  <a:pt x="362712" y="526542"/>
                  <a:pt x="407861" y="544068"/>
                  <a:pt x="437007" y="544068"/>
                </a:cubicBezTo>
                <a:cubicBezTo>
                  <a:pt x="463772" y="544068"/>
                  <a:pt x="487299" y="536067"/>
                  <a:pt x="515112" y="496729"/>
                </a:cubicBezTo>
                <a:lnTo>
                  <a:pt x="546164" y="518827"/>
                </a:lnTo>
                <a:cubicBezTo>
                  <a:pt x="514731" y="563118"/>
                  <a:pt x="482060" y="582168"/>
                  <a:pt x="437007" y="582168"/>
                </a:cubicBezTo>
                <a:cubicBezTo>
                  <a:pt x="396907" y="582168"/>
                  <a:pt x="326326" y="556736"/>
                  <a:pt x="306419" y="467201"/>
                </a:cubicBezTo>
                <a:lnTo>
                  <a:pt x="266700" y="467201"/>
                </a:lnTo>
                <a:lnTo>
                  <a:pt x="266700" y="438626"/>
                </a:lnTo>
                <a:lnTo>
                  <a:pt x="302038" y="438626"/>
                </a:lnTo>
                <a:cubicBezTo>
                  <a:pt x="300990" y="431101"/>
                  <a:pt x="300990" y="423481"/>
                  <a:pt x="300990" y="414909"/>
                </a:cubicBezTo>
                <a:cubicBezTo>
                  <a:pt x="300990" y="406337"/>
                  <a:pt x="301371" y="398240"/>
                  <a:pt x="302038" y="390525"/>
                </a:cubicBezTo>
                <a:lnTo>
                  <a:pt x="266700" y="390525"/>
                </a:lnTo>
                <a:lnTo>
                  <a:pt x="266700" y="361950"/>
                </a:lnTo>
                <a:lnTo>
                  <a:pt x="306515" y="361950"/>
                </a:lnTo>
                <a:cubicBezTo>
                  <a:pt x="326707" y="272986"/>
                  <a:pt x="397002" y="247650"/>
                  <a:pt x="437007" y="247650"/>
                </a:cubicBezTo>
                <a:close/>
                <a:moveTo>
                  <a:pt x="419100" y="95250"/>
                </a:moveTo>
                <a:cubicBezTo>
                  <a:pt x="240243" y="95250"/>
                  <a:pt x="95250" y="240243"/>
                  <a:pt x="95250" y="419100"/>
                </a:cubicBezTo>
                <a:cubicBezTo>
                  <a:pt x="95250" y="597957"/>
                  <a:pt x="240243" y="742950"/>
                  <a:pt x="419100" y="742950"/>
                </a:cubicBezTo>
                <a:cubicBezTo>
                  <a:pt x="597957" y="742950"/>
                  <a:pt x="742950" y="597957"/>
                  <a:pt x="742950" y="419100"/>
                </a:cubicBezTo>
                <a:cubicBezTo>
                  <a:pt x="742950" y="240243"/>
                  <a:pt x="597957" y="95250"/>
                  <a:pt x="419100" y="95250"/>
                </a:cubicBezTo>
                <a:close/>
                <a:moveTo>
                  <a:pt x="419100" y="76200"/>
                </a:moveTo>
                <a:cubicBezTo>
                  <a:pt x="608478" y="76200"/>
                  <a:pt x="762000" y="229722"/>
                  <a:pt x="762000" y="419100"/>
                </a:cubicBezTo>
                <a:cubicBezTo>
                  <a:pt x="762000" y="608478"/>
                  <a:pt x="608478" y="762000"/>
                  <a:pt x="419100" y="762000"/>
                </a:cubicBezTo>
                <a:cubicBezTo>
                  <a:pt x="229722" y="762000"/>
                  <a:pt x="76200" y="608478"/>
                  <a:pt x="76200" y="419100"/>
                </a:cubicBezTo>
                <a:cubicBezTo>
                  <a:pt x="76200" y="229722"/>
                  <a:pt x="229722" y="76200"/>
                  <a:pt x="419100" y="76200"/>
                </a:cubicBezTo>
                <a:close/>
                <a:moveTo>
                  <a:pt x="419100" y="38100"/>
                </a:moveTo>
                <a:cubicBezTo>
                  <a:pt x="208680" y="38100"/>
                  <a:pt x="38100" y="208680"/>
                  <a:pt x="38100" y="419100"/>
                </a:cubicBezTo>
                <a:cubicBezTo>
                  <a:pt x="38100" y="629521"/>
                  <a:pt x="208680" y="800100"/>
                  <a:pt x="419100" y="800100"/>
                </a:cubicBezTo>
                <a:cubicBezTo>
                  <a:pt x="629521" y="800100"/>
                  <a:pt x="800100" y="629521"/>
                  <a:pt x="800100" y="419100"/>
                </a:cubicBezTo>
                <a:cubicBezTo>
                  <a:pt x="800100" y="208680"/>
                  <a:pt x="629521" y="38100"/>
                  <a:pt x="419100" y="38100"/>
                </a:cubicBezTo>
                <a:close/>
                <a:moveTo>
                  <a:pt x="419100" y="0"/>
                </a:moveTo>
                <a:cubicBezTo>
                  <a:pt x="650563" y="0"/>
                  <a:pt x="838200" y="187637"/>
                  <a:pt x="838200" y="419100"/>
                </a:cubicBezTo>
                <a:cubicBezTo>
                  <a:pt x="838200" y="650563"/>
                  <a:pt x="650563" y="838200"/>
                  <a:pt x="419100" y="838200"/>
                </a:cubicBezTo>
                <a:cubicBezTo>
                  <a:pt x="187637" y="838200"/>
                  <a:pt x="0" y="650563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6E656064-6BA9-FA38-8D53-0A7F0848A5AB}"/>
              </a:ext>
            </a:extLst>
          </p:cNvPr>
          <p:cNvGrpSpPr>
            <a:grpSpLocks noChangeAspect="1"/>
          </p:cNvGrpSpPr>
          <p:nvPr/>
        </p:nvGrpSpPr>
        <p:grpSpPr>
          <a:xfrm>
            <a:off x="4279082" y="898684"/>
            <a:ext cx="496182" cy="625326"/>
            <a:chOff x="572438" y="3045735"/>
            <a:chExt cx="385836" cy="486260"/>
          </a:xfrm>
          <a:solidFill>
            <a:schemeClr val="accent1"/>
          </a:solidFill>
        </p:grpSpPr>
        <p:sp>
          <p:nvSpPr>
            <p:cNvPr id="61" name="Grafik 53">
              <a:extLst>
                <a:ext uri="{FF2B5EF4-FFF2-40B4-BE49-F238E27FC236}">
                  <a16:creationId xmlns:a16="http://schemas.microsoft.com/office/drawing/2014/main" id="{427A5208-70EB-766A-F0E0-2E9DA9577234}"/>
                </a:ext>
              </a:extLst>
            </p:cNvPr>
            <p:cNvSpPr/>
            <p:nvPr/>
          </p:nvSpPr>
          <p:spPr>
            <a:xfrm>
              <a:off x="725716" y="3236010"/>
              <a:ext cx="46406" cy="46459"/>
            </a:xfrm>
            <a:custGeom>
              <a:avLst/>
              <a:gdLst>
                <a:gd name="connsiteX0" fmla="*/ 21459 w 46406"/>
                <a:gd name="connsiteY0" fmla="*/ 0 h 46459"/>
                <a:gd name="connsiteX1" fmla="*/ 687 w 46406"/>
                <a:gd name="connsiteY1" fmla="*/ 35888 h 46459"/>
                <a:gd name="connsiteX2" fmla="*/ 0 w 46406"/>
                <a:gd name="connsiteY2" fmla="*/ 36998 h 46459"/>
                <a:gd name="connsiteX3" fmla="*/ 0 w 46406"/>
                <a:gd name="connsiteY3" fmla="*/ 36998 h 46459"/>
                <a:gd name="connsiteX4" fmla="*/ 899 w 46406"/>
                <a:gd name="connsiteY4" fmla="*/ 38531 h 46459"/>
                <a:gd name="connsiteX5" fmla="*/ 4598 w 46406"/>
                <a:gd name="connsiteY5" fmla="*/ 42548 h 46459"/>
                <a:gd name="connsiteX6" fmla="*/ 12262 w 46406"/>
                <a:gd name="connsiteY6" fmla="*/ 45719 h 46459"/>
                <a:gd name="connsiteX7" fmla="*/ 16385 w 46406"/>
                <a:gd name="connsiteY7" fmla="*/ 46459 h 46459"/>
                <a:gd name="connsiteX8" fmla="*/ 17812 w 46406"/>
                <a:gd name="connsiteY8" fmla="*/ 43922 h 46459"/>
                <a:gd name="connsiteX9" fmla="*/ 27061 w 46406"/>
                <a:gd name="connsiteY9" fmla="*/ 28066 h 46459"/>
                <a:gd name="connsiteX10" fmla="*/ 36364 w 46406"/>
                <a:gd name="connsiteY10" fmla="*/ 12209 h 46459"/>
                <a:gd name="connsiteX11" fmla="*/ 40275 w 46406"/>
                <a:gd name="connsiteY11" fmla="*/ 6501 h 46459"/>
                <a:gd name="connsiteX12" fmla="*/ 43922 w 46406"/>
                <a:gd name="connsiteY12" fmla="*/ 2484 h 46459"/>
                <a:gd name="connsiteX13" fmla="*/ 46406 w 46406"/>
                <a:gd name="connsiteY13" fmla="*/ 317 h 4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406" h="46459">
                  <a:moveTo>
                    <a:pt x="21459" y="0"/>
                  </a:moveTo>
                  <a:lnTo>
                    <a:pt x="687" y="35888"/>
                  </a:lnTo>
                  <a:lnTo>
                    <a:pt x="0" y="36998"/>
                  </a:lnTo>
                  <a:lnTo>
                    <a:pt x="0" y="36998"/>
                  </a:lnTo>
                  <a:lnTo>
                    <a:pt x="899" y="38531"/>
                  </a:lnTo>
                  <a:cubicBezTo>
                    <a:pt x="1847" y="40106"/>
                    <a:pt x="3106" y="41473"/>
                    <a:pt x="4598" y="42548"/>
                  </a:cubicBezTo>
                  <a:cubicBezTo>
                    <a:pt x="6864" y="44200"/>
                    <a:pt x="9491" y="45288"/>
                    <a:pt x="12262" y="45719"/>
                  </a:cubicBezTo>
                  <a:lnTo>
                    <a:pt x="16385" y="46459"/>
                  </a:lnTo>
                  <a:cubicBezTo>
                    <a:pt x="16913" y="45455"/>
                    <a:pt x="17389" y="44556"/>
                    <a:pt x="17812" y="43922"/>
                  </a:cubicBezTo>
                  <a:cubicBezTo>
                    <a:pt x="20930" y="38637"/>
                    <a:pt x="27061" y="28066"/>
                    <a:pt x="27061" y="28066"/>
                  </a:cubicBezTo>
                  <a:lnTo>
                    <a:pt x="36364" y="12209"/>
                  </a:lnTo>
                  <a:cubicBezTo>
                    <a:pt x="37506" y="10201"/>
                    <a:pt x="38814" y="8291"/>
                    <a:pt x="40275" y="6501"/>
                  </a:cubicBezTo>
                  <a:cubicBezTo>
                    <a:pt x="40804" y="5867"/>
                    <a:pt x="42918" y="3488"/>
                    <a:pt x="43922" y="2484"/>
                  </a:cubicBezTo>
                  <a:cubicBezTo>
                    <a:pt x="44696" y="1703"/>
                    <a:pt x="45527" y="978"/>
                    <a:pt x="46406" y="317"/>
                  </a:cubicBez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62" name="Grafik 53">
              <a:extLst>
                <a:ext uri="{FF2B5EF4-FFF2-40B4-BE49-F238E27FC236}">
                  <a16:creationId xmlns:a16="http://schemas.microsoft.com/office/drawing/2014/main" id="{5D5E2F25-95FF-9738-BE44-C47053149A7C}"/>
                </a:ext>
              </a:extLst>
            </p:cNvPr>
            <p:cNvSpPr/>
            <p:nvPr/>
          </p:nvSpPr>
          <p:spPr>
            <a:xfrm>
              <a:off x="734014" y="3288389"/>
              <a:ext cx="57758" cy="21617"/>
            </a:xfrm>
            <a:custGeom>
              <a:avLst/>
              <a:gdLst>
                <a:gd name="connsiteX0" fmla="*/ 15275 w 57758"/>
                <a:gd name="connsiteY0" fmla="*/ 2696 h 21617"/>
                <a:gd name="connsiteX1" fmla="*/ 8351 w 57758"/>
                <a:gd name="connsiteY1" fmla="*/ 2167 h 21617"/>
                <a:gd name="connsiteX2" fmla="*/ 3066 w 57758"/>
                <a:gd name="connsiteY2" fmla="*/ 1110 h 21617"/>
                <a:gd name="connsiteX3" fmla="*/ 0 w 57758"/>
                <a:gd name="connsiteY3" fmla="*/ 0 h 21617"/>
                <a:gd name="connsiteX4" fmla="*/ 12421 w 57758"/>
                <a:gd name="connsiteY4" fmla="*/ 21617 h 21617"/>
                <a:gd name="connsiteX5" fmla="*/ 55127 w 57758"/>
                <a:gd name="connsiteY5" fmla="*/ 21617 h 21617"/>
                <a:gd name="connsiteX6" fmla="*/ 55973 w 57758"/>
                <a:gd name="connsiteY6" fmla="*/ 20085 h 21617"/>
                <a:gd name="connsiteX7" fmla="*/ 57664 w 57758"/>
                <a:gd name="connsiteY7" fmla="*/ 14799 h 21617"/>
                <a:gd name="connsiteX8" fmla="*/ 56554 w 57758"/>
                <a:gd name="connsiteY8" fmla="*/ 6501 h 21617"/>
                <a:gd name="connsiteX9" fmla="*/ 55180 w 57758"/>
                <a:gd name="connsiteY9" fmla="*/ 2537 h 21617"/>
                <a:gd name="connsiteX10" fmla="*/ 52273 w 57758"/>
                <a:gd name="connsiteY10" fmla="*/ 2537 h 21617"/>
                <a:gd name="connsiteX11" fmla="*/ 15275 w 57758"/>
                <a:gd name="connsiteY11" fmla="*/ 2537 h 21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758" h="21617">
                  <a:moveTo>
                    <a:pt x="15275" y="2696"/>
                  </a:moveTo>
                  <a:cubicBezTo>
                    <a:pt x="12955" y="2742"/>
                    <a:pt x="10637" y="2565"/>
                    <a:pt x="8351" y="2167"/>
                  </a:cubicBezTo>
                  <a:cubicBezTo>
                    <a:pt x="7505" y="2167"/>
                    <a:pt x="4440" y="1480"/>
                    <a:pt x="3066" y="1110"/>
                  </a:cubicBezTo>
                  <a:cubicBezTo>
                    <a:pt x="2019" y="813"/>
                    <a:pt x="994" y="442"/>
                    <a:pt x="0" y="0"/>
                  </a:cubicBezTo>
                  <a:lnTo>
                    <a:pt x="12421" y="21617"/>
                  </a:lnTo>
                  <a:lnTo>
                    <a:pt x="55127" y="21617"/>
                  </a:lnTo>
                  <a:lnTo>
                    <a:pt x="55973" y="20085"/>
                  </a:lnTo>
                  <a:cubicBezTo>
                    <a:pt x="56915" y="18467"/>
                    <a:pt x="57492" y="16663"/>
                    <a:pt x="57664" y="14799"/>
                  </a:cubicBezTo>
                  <a:cubicBezTo>
                    <a:pt x="57955" y="11984"/>
                    <a:pt x="57574" y="9141"/>
                    <a:pt x="56554" y="6501"/>
                  </a:cubicBezTo>
                  <a:cubicBezTo>
                    <a:pt x="56554" y="6501"/>
                    <a:pt x="55709" y="4070"/>
                    <a:pt x="55180" y="2537"/>
                  </a:cubicBezTo>
                  <a:cubicBezTo>
                    <a:pt x="54212" y="2587"/>
                    <a:pt x="53241" y="2587"/>
                    <a:pt x="52273" y="2537"/>
                  </a:cubicBezTo>
                  <a:lnTo>
                    <a:pt x="15275" y="2537"/>
                  </a:ln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63" name="Grafik 53">
              <a:extLst>
                <a:ext uri="{FF2B5EF4-FFF2-40B4-BE49-F238E27FC236}">
                  <a16:creationId xmlns:a16="http://schemas.microsoft.com/office/drawing/2014/main" id="{634AD07F-00EC-14CB-4FB1-7B8B43298F4F}"/>
                </a:ext>
              </a:extLst>
            </p:cNvPr>
            <p:cNvSpPr/>
            <p:nvPr/>
          </p:nvSpPr>
          <p:spPr>
            <a:xfrm>
              <a:off x="772756" y="3236275"/>
              <a:ext cx="37526" cy="58668"/>
            </a:xfrm>
            <a:custGeom>
              <a:avLst/>
              <a:gdLst>
                <a:gd name="connsiteX0" fmla="*/ 19768 w 37526"/>
                <a:gd name="connsiteY0" fmla="*/ 43922 h 58668"/>
                <a:gd name="connsiteX1" fmla="*/ 22727 w 37526"/>
                <a:gd name="connsiteY1" fmla="*/ 50159 h 58668"/>
                <a:gd name="connsiteX2" fmla="*/ 24419 w 37526"/>
                <a:gd name="connsiteY2" fmla="*/ 55444 h 58668"/>
                <a:gd name="connsiteX3" fmla="*/ 25053 w 37526"/>
                <a:gd name="connsiteY3" fmla="*/ 58668 h 58668"/>
                <a:gd name="connsiteX4" fmla="*/ 37527 w 37526"/>
                <a:gd name="connsiteY4" fmla="*/ 36998 h 58668"/>
                <a:gd name="connsiteX5" fmla="*/ 37527 w 37526"/>
                <a:gd name="connsiteY5" fmla="*/ 36998 h 58668"/>
                <a:gd name="connsiteX6" fmla="*/ 16385 w 37526"/>
                <a:gd name="connsiteY6" fmla="*/ 0 h 58668"/>
                <a:gd name="connsiteX7" fmla="*/ 14588 w 37526"/>
                <a:gd name="connsiteY7" fmla="*/ 0 h 58668"/>
                <a:gd name="connsiteX8" fmla="*/ 9302 w 37526"/>
                <a:gd name="connsiteY8" fmla="*/ 1110 h 58668"/>
                <a:gd name="connsiteX9" fmla="*/ 2748 w 37526"/>
                <a:gd name="connsiteY9" fmla="*/ 6395 h 58668"/>
                <a:gd name="connsiteX10" fmla="*/ 0 w 37526"/>
                <a:gd name="connsiteY10" fmla="*/ 9619 h 58668"/>
                <a:gd name="connsiteX11" fmla="*/ 1533 w 37526"/>
                <a:gd name="connsiteY11" fmla="*/ 12104 h 58668"/>
                <a:gd name="connsiteX12" fmla="*/ 10835 w 37526"/>
                <a:gd name="connsiteY12" fmla="*/ 27960 h 5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7526" h="58668">
                  <a:moveTo>
                    <a:pt x="19768" y="43922"/>
                  </a:moveTo>
                  <a:cubicBezTo>
                    <a:pt x="20946" y="45904"/>
                    <a:pt x="21937" y="47992"/>
                    <a:pt x="22727" y="50159"/>
                  </a:cubicBezTo>
                  <a:cubicBezTo>
                    <a:pt x="23044" y="50952"/>
                    <a:pt x="24049" y="53911"/>
                    <a:pt x="24419" y="55444"/>
                  </a:cubicBezTo>
                  <a:cubicBezTo>
                    <a:pt x="24722" y="56499"/>
                    <a:pt x="24934" y="57578"/>
                    <a:pt x="25053" y="58668"/>
                  </a:cubicBezTo>
                  <a:lnTo>
                    <a:pt x="37527" y="36998"/>
                  </a:lnTo>
                  <a:lnTo>
                    <a:pt x="37527" y="36998"/>
                  </a:lnTo>
                  <a:lnTo>
                    <a:pt x="16385" y="0"/>
                  </a:lnTo>
                  <a:lnTo>
                    <a:pt x="14588" y="0"/>
                  </a:lnTo>
                  <a:cubicBezTo>
                    <a:pt x="12769" y="8"/>
                    <a:pt x="10971" y="386"/>
                    <a:pt x="9302" y="1110"/>
                  </a:cubicBezTo>
                  <a:cubicBezTo>
                    <a:pt x="6758" y="2372"/>
                    <a:pt x="4521" y="4176"/>
                    <a:pt x="2748" y="6395"/>
                  </a:cubicBezTo>
                  <a:lnTo>
                    <a:pt x="0" y="9619"/>
                  </a:lnTo>
                  <a:cubicBezTo>
                    <a:pt x="634" y="10571"/>
                    <a:pt x="1163" y="11417"/>
                    <a:pt x="1533" y="12104"/>
                  </a:cubicBezTo>
                  <a:lnTo>
                    <a:pt x="10835" y="27960"/>
                  </a:ln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64" name="Grafik 53">
              <a:extLst>
                <a:ext uri="{FF2B5EF4-FFF2-40B4-BE49-F238E27FC236}">
                  <a16:creationId xmlns:a16="http://schemas.microsoft.com/office/drawing/2014/main" id="{F7C4F719-B984-AB21-1E36-35B012311875}"/>
                </a:ext>
              </a:extLst>
            </p:cNvPr>
            <p:cNvSpPr/>
            <p:nvPr/>
          </p:nvSpPr>
          <p:spPr>
            <a:xfrm>
              <a:off x="572438" y="3045735"/>
              <a:ext cx="385836" cy="486260"/>
            </a:xfrm>
            <a:custGeom>
              <a:avLst/>
              <a:gdLst>
                <a:gd name="connsiteX0" fmla="*/ 343553 w 385836"/>
                <a:gd name="connsiteY0" fmla="*/ 232559 h 486260"/>
                <a:gd name="connsiteX1" fmla="*/ 280128 w 385836"/>
                <a:gd name="connsiteY1" fmla="*/ 261312 h 486260"/>
                <a:gd name="connsiteX2" fmla="*/ 280128 w 385836"/>
                <a:gd name="connsiteY2" fmla="*/ 95138 h 486260"/>
                <a:gd name="connsiteX3" fmla="*/ 216703 w 385836"/>
                <a:gd name="connsiteY3" fmla="*/ 95138 h 486260"/>
                <a:gd name="connsiteX4" fmla="*/ 216703 w 385836"/>
                <a:gd name="connsiteY4" fmla="*/ 126851 h 486260"/>
                <a:gd name="connsiteX5" fmla="*/ 174419 w 385836"/>
                <a:gd name="connsiteY5" fmla="*/ 126851 h 486260"/>
                <a:gd name="connsiteX6" fmla="*/ 174419 w 385836"/>
                <a:gd name="connsiteY6" fmla="*/ 0 h 486260"/>
                <a:gd name="connsiteX7" fmla="*/ 153278 w 385836"/>
                <a:gd name="connsiteY7" fmla="*/ 0 h 486260"/>
                <a:gd name="connsiteX8" fmla="*/ 153278 w 385836"/>
                <a:gd name="connsiteY8" fmla="*/ 52854 h 486260"/>
                <a:gd name="connsiteX9" fmla="*/ 110994 w 385836"/>
                <a:gd name="connsiteY9" fmla="*/ 52854 h 486260"/>
                <a:gd name="connsiteX10" fmla="*/ 110994 w 385836"/>
                <a:gd name="connsiteY10" fmla="*/ 265382 h 486260"/>
                <a:gd name="connsiteX11" fmla="*/ 132136 w 385836"/>
                <a:gd name="connsiteY11" fmla="*/ 277274 h 486260"/>
                <a:gd name="connsiteX12" fmla="*/ 132136 w 385836"/>
                <a:gd name="connsiteY12" fmla="*/ 73996 h 486260"/>
                <a:gd name="connsiteX13" fmla="*/ 153278 w 385836"/>
                <a:gd name="connsiteY13" fmla="*/ 73996 h 486260"/>
                <a:gd name="connsiteX14" fmla="*/ 153278 w 385836"/>
                <a:gd name="connsiteY14" fmla="*/ 147992 h 486260"/>
                <a:gd name="connsiteX15" fmla="*/ 237845 w 385836"/>
                <a:gd name="connsiteY15" fmla="*/ 147992 h 486260"/>
                <a:gd name="connsiteX16" fmla="*/ 237845 w 385836"/>
                <a:gd name="connsiteY16" fmla="*/ 116280 h 486260"/>
                <a:gd name="connsiteX17" fmla="*/ 258986 w 385836"/>
                <a:gd name="connsiteY17" fmla="*/ 116280 h 486260"/>
                <a:gd name="connsiteX18" fmla="*/ 258986 w 385836"/>
                <a:gd name="connsiteY18" fmla="*/ 465119 h 486260"/>
                <a:gd name="connsiteX19" fmla="*/ 232559 w 385836"/>
                <a:gd name="connsiteY19" fmla="*/ 465119 h 486260"/>
                <a:gd name="connsiteX20" fmla="*/ 232559 w 385836"/>
                <a:gd name="connsiteY20" fmla="*/ 338268 h 486260"/>
                <a:gd name="connsiteX21" fmla="*/ 221988 w 385836"/>
                <a:gd name="connsiteY21" fmla="*/ 338268 h 486260"/>
                <a:gd name="connsiteX22" fmla="*/ 221988 w 385836"/>
                <a:gd name="connsiteY22" fmla="*/ 465119 h 486260"/>
                <a:gd name="connsiteX23" fmla="*/ 169134 w 385836"/>
                <a:gd name="connsiteY23" fmla="*/ 465119 h 486260"/>
                <a:gd name="connsiteX24" fmla="*/ 169134 w 385836"/>
                <a:gd name="connsiteY24" fmla="*/ 387581 h 486260"/>
                <a:gd name="connsiteX25" fmla="*/ 56396 w 385836"/>
                <a:gd name="connsiteY25" fmla="*/ 274843 h 486260"/>
                <a:gd name="connsiteX26" fmla="*/ 0 w 385836"/>
                <a:gd name="connsiteY26" fmla="*/ 274843 h 486260"/>
                <a:gd name="connsiteX27" fmla="*/ 0 w 385836"/>
                <a:gd name="connsiteY27" fmla="*/ 331238 h 486260"/>
                <a:gd name="connsiteX28" fmla="*/ 112738 w 385836"/>
                <a:gd name="connsiteY28" fmla="*/ 443977 h 486260"/>
                <a:gd name="connsiteX29" fmla="*/ 147992 w 385836"/>
                <a:gd name="connsiteY29" fmla="*/ 443977 h 486260"/>
                <a:gd name="connsiteX30" fmla="*/ 147992 w 385836"/>
                <a:gd name="connsiteY30" fmla="*/ 465119 h 486260"/>
                <a:gd name="connsiteX31" fmla="*/ 68711 w 385836"/>
                <a:gd name="connsiteY31" fmla="*/ 465119 h 486260"/>
                <a:gd name="connsiteX32" fmla="*/ 68711 w 385836"/>
                <a:gd name="connsiteY32" fmla="*/ 486260 h 486260"/>
                <a:gd name="connsiteX33" fmla="*/ 322412 w 385836"/>
                <a:gd name="connsiteY33" fmla="*/ 486260 h 486260"/>
                <a:gd name="connsiteX34" fmla="*/ 322412 w 385836"/>
                <a:gd name="connsiteY34" fmla="*/ 465119 h 486260"/>
                <a:gd name="connsiteX35" fmla="*/ 280128 w 385836"/>
                <a:gd name="connsiteY35" fmla="*/ 465119 h 486260"/>
                <a:gd name="connsiteX36" fmla="*/ 280128 w 385836"/>
                <a:gd name="connsiteY36" fmla="*/ 359410 h 486260"/>
                <a:gd name="connsiteX37" fmla="*/ 301270 w 385836"/>
                <a:gd name="connsiteY37" fmla="*/ 359410 h 486260"/>
                <a:gd name="connsiteX38" fmla="*/ 385837 w 385836"/>
                <a:gd name="connsiteY38" fmla="*/ 274843 h 486260"/>
                <a:gd name="connsiteX39" fmla="*/ 385837 w 385836"/>
                <a:gd name="connsiteY39" fmla="*/ 232559 h 486260"/>
                <a:gd name="connsiteX40" fmla="*/ 21142 w 385836"/>
                <a:gd name="connsiteY40" fmla="*/ 331238 h 486260"/>
                <a:gd name="connsiteX41" fmla="*/ 21142 w 385836"/>
                <a:gd name="connsiteY41" fmla="*/ 295985 h 486260"/>
                <a:gd name="connsiteX42" fmla="*/ 56396 w 385836"/>
                <a:gd name="connsiteY42" fmla="*/ 295985 h 486260"/>
                <a:gd name="connsiteX43" fmla="*/ 147992 w 385836"/>
                <a:gd name="connsiteY43" fmla="*/ 387581 h 486260"/>
                <a:gd name="connsiteX44" fmla="*/ 147992 w 385836"/>
                <a:gd name="connsiteY44" fmla="*/ 410414 h 486260"/>
                <a:gd name="connsiteX45" fmla="*/ 84567 w 385836"/>
                <a:gd name="connsiteY45" fmla="*/ 359410 h 486260"/>
                <a:gd name="connsiteX46" fmla="*/ 135571 w 385836"/>
                <a:gd name="connsiteY46" fmla="*/ 422835 h 486260"/>
                <a:gd name="connsiteX47" fmla="*/ 112738 w 385836"/>
                <a:gd name="connsiteY47" fmla="*/ 422835 h 486260"/>
                <a:gd name="connsiteX48" fmla="*/ 21142 w 385836"/>
                <a:gd name="connsiteY48" fmla="*/ 331238 h 486260"/>
                <a:gd name="connsiteX49" fmla="*/ 364695 w 385836"/>
                <a:gd name="connsiteY49" fmla="*/ 274843 h 486260"/>
                <a:gd name="connsiteX50" fmla="*/ 301270 w 385836"/>
                <a:gd name="connsiteY50" fmla="*/ 338268 h 486260"/>
                <a:gd name="connsiteX51" fmla="*/ 290171 w 385836"/>
                <a:gd name="connsiteY51" fmla="*/ 338268 h 486260"/>
                <a:gd name="connsiteX52" fmla="*/ 322412 w 385836"/>
                <a:gd name="connsiteY52" fmla="*/ 295985 h 486260"/>
                <a:gd name="connsiteX53" fmla="*/ 280128 w 385836"/>
                <a:gd name="connsiteY53" fmla="*/ 328226 h 486260"/>
                <a:gd name="connsiteX54" fmla="*/ 280128 w 385836"/>
                <a:gd name="connsiteY54" fmla="*/ 317126 h 486260"/>
                <a:gd name="connsiteX55" fmla="*/ 343553 w 385836"/>
                <a:gd name="connsiteY55" fmla="*/ 253701 h 486260"/>
                <a:gd name="connsiteX56" fmla="*/ 364695 w 385836"/>
                <a:gd name="connsiteY56" fmla="*/ 253701 h 486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385836" h="486260">
                  <a:moveTo>
                    <a:pt x="343553" y="232559"/>
                  </a:moveTo>
                  <a:cubicBezTo>
                    <a:pt x="319253" y="232542"/>
                    <a:pt x="296130" y="243024"/>
                    <a:pt x="280128" y="261312"/>
                  </a:cubicBezTo>
                  <a:lnTo>
                    <a:pt x="280128" y="95138"/>
                  </a:lnTo>
                  <a:lnTo>
                    <a:pt x="216703" y="95138"/>
                  </a:lnTo>
                  <a:lnTo>
                    <a:pt x="216703" y="126851"/>
                  </a:lnTo>
                  <a:lnTo>
                    <a:pt x="174419" y="126851"/>
                  </a:lnTo>
                  <a:lnTo>
                    <a:pt x="174419" y="0"/>
                  </a:lnTo>
                  <a:lnTo>
                    <a:pt x="153278" y="0"/>
                  </a:lnTo>
                  <a:lnTo>
                    <a:pt x="153278" y="52854"/>
                  </a:lnTo>
                  <a:lnTo>
                    <a:pt x="110994" y="52854"/>
                  </a:lnTo>
                  <a:lnTo>
                    <a:pt x="110994" y="265382"/>
                  </a:lnTo>
                  <a:cubicBezTo>
                    <a:pt x="118393" y="268686"/>
                    <a:pt x="125470" y="272667"/>
                    <a:pt x="132136" y="277274"/>
                  </a:cubicBezTo>
                  <a:lnTo>
                    <a:pt x="132136" y="73996"/>
                  </a:lnTo>
                  <a:lnTo>
                    <a:pt x="153278" y="73996"/>
                  </a:lnTo>
                  <a:lnTo>
                    <a:pt x="153278" y="147992"/>
                  </a:lnTo>
                  <a:lnTo>
                    <a:pt x="237845" y="147992"/>
                  </a:lnTo>
                  <a:lnTo>
                    <a:pt x="237845" y="116280"/>
                  </a:lnTo>
                  <a:lnTo>
                    <a:pt x="258986" y="116280"/>
                  </a:lnTo>
                  <a:lnTo>
                    <a:pt x="258986" y="465119"/>
                  </a:lnTo>
                  <a:lnTo>
                    <a:pt x="232559" y="465119"/>
                  </a:lnTo>
                  <a:lnTo>
                    <a:pt x="232559" y="338268"/>
                  </a:lnTo>
                  <a:lnTo>
                    <a:pt x="221988" y="338268"/>
                  </a:lnTo>
                  <a:lnTo>
                    <a:pt x="221988" y="465119"/>
                  </a:lnTo>
                  <a:lnTo>
                    <a:pt x="169134" y="465119"/>
                  </a:lnTo>
                  <a:lnTo>
                    <a:pt x="169134" y="387581"/>
                  </a:lnTo>
                  <a:cubicBezTo>
                    <a:pt x="169134" y="325317"/>
                    <a:pt x="118659" y="274843"/>
                    <a:pt x="56396" y="274843"/>
                  </a:cubicBezTo>
                  <a:lnTo>
                    <a:pt x="0" y="274843"/>
                  </a:lnTo>
                  <a:lnTo>
                    <a:pt x="0" y="331238"/>
                  </a:lnTo>
                  <a:cubicBezTo>
                    <a:pt x="0" y="393502"/>
                    <a:pt x="50475" y="443977"/>
                    <a:pt x="112738" y="443977"/>
                  </a:cubicBezTo>
                  <a:lnTo>
                    <a:pt x="147992" y="443977"/>
                  </a:lnTo>
                  <a:lnTo>
                    <a:pt x="147992" y="465119"/>
                  </a:lnTo>
                  <a:lnTo>
                    <a:pt x="68711" y="465119"/>
                  </a:lnTo>
                  <a:lnTo>
                    <a:pt x="68711" y="486260"/>
                  </a:lnTo>
                  <a:lnTo>
                    <a:pt x="322412" y="486260"/>
                  </a:lnTo>
                  <a:lnTo>
                    <a:pt x="322412" y="465119"/>
                  </a:lnTo>
                  <a:lnTo>
                    <a:pt x="280128" y="465119"/>
                  </a:lnTo>
                  <a:lnTo>
                    <a:pt x="280128" y="359410"/>
                  </a:lnTo>
                  <a:lnTo>
                    <a:pt x="301270" y="359410"/>
                  </a:lnTo>
                  <a:cubicBezTo>
                    <a:pt x="347975" y="359410"/>
                    <a:pt x="385837" y="321548"/>
                    <a:pt x="385837" y="274843"/>
                  </a:cubicBezTo>
                  <a:lnTo>
                    <a:pt x="385837" y="232559"/>
                  </a:lnTo>
                  <a:close/>
                  <a:moveTo>
                    <a:pt x="21142" y="331238"/>
                  </a:moveTo>
                  <a:lnTo>
                    <a:pt x="21142" y="295985"/>
                  </a:lnTo>
                  <a:lnTo>
                    <a:pt x="56396" y="295985"/>
                  </a:lnTo>
                  <a:cubicBezTo>
                    <a:pt x="106947" y="296072"/>
                    <a:pt x="147905" y="337030"/>
                    <a:pt x="147992" y="387581"/>
                  </a:cubicBezTo>
                  <a:lnTo>
                    <a:pt x="147992" y="410414"/>
                  </a:lnTo>
                  <a:lnTo>
                    <a:pt x="84567" y="359410"/>
                  </a:lnTo>
                  <a:lnTo>
                    <a:pt x="135571" y="422835"/>
                  </a:lnTo>
                  <a:lnTo>
                    <a:pt x="112738" y="422835"/>
                  </a:lnTo>
                  <a:cubicBezTo>
                    <a:pt x="62187" y="422748"/>
                    <a:pt x="21229" y="381790"/>
                    <a:pt x="21142" y="331238"/>
                  </a:cubicBezTo>
                  <a:close/>
                  <a:moveTo>
                    <a:pt x="364695" y="274843"/>
                  </a:moveTo>
                  <a:cubicBezTo>
                    <a:pt x="364695" y="309872"/>
                    <a:pt x="336299" y="338268"/>
                    <a:pt x="301270" y="338268"/>
                  </a:cubicBezTo>
                  <a:lnTo>
                    <a:pt x="290171" y="338268"/>
                  </a:lnTo>
                  <a:lnTo>
                    <a:pt x="322412" y="295985"/>
                  </a:lnTo>
                  <a:lnTo>
                    <a:pt x="280128" y="328226"/>
                  </a:lnTo>
                  <a:lnTo>
                    <a:pt x="280128" y="317126"/>
                  </a:lnTo>
                  <a:cubicBezTo>
                    <a:pt x="280128" y="282097"/>
                    <a:pt x="308525" y="253701"/>
                    <a:pt x="343553" y="253701"/>
                  </a:cubicBezTo>
                  <a:lnTo>
                    <a:pt x="364695" y="253701"/>
                  </a:ln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9491932C-9E3D-CBBA-1DDD-BB8003B9CC16}"/>
              </a:ext>
            </a:extLst>
          </p:cNvPr>
          <p:cNvCxnSpPr>
            <a:cxnSpLocks/>
          </p:cNvCxnSpPr>
          <p:nvPr/>
        </p:nvCxnSpPr>
        <p:spPr bwMode="gray">
          <a:xfrm flipH="1">
            <a:off x="9126500" y="3867603"/>
            <a:ext cx="4768" cy="431800"/>
          </a:xfrm>
          <a:prstGeom prst="line">
            <a:avLst/>
          </a:prstGeom>
          <a:ln w="9525">
            <a:solidFill>
              <a:schemeClr val="tx2"/>
            </a:solidFill>
            <a:prstDash val="sysDot"/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platzhalter 5">
            <a:extLst>
              <a:ext uri="{FF2B5EF4-FFF2-40B4-BE49-F238E27FC236}">
                <a16:creationId xmlns:a16="http://schemas.microsoft.com/office/drawing/2014/main" id="{94929796-6EA9-EB5B-CC3D-52F78C30F1DF}"/>
              </a:ext>
            </a:extLst>
          </p:cNvPr>
          <p:cNvSpPr txBox="1">
            <a:spLocks/>
          </p:cNvSpPr>
          <p:nvPr/>
        </p:nvSpPr>
        <p:spPr bwMode="gray">
          <a:xfrm>
            <a:off x="9126500" y="4589595"/>
            <a:ext cx="2772000" cy="1224000"/>
          </a:xfrm>
          <a:prstGeom prst="rect">
            <a:avLst/>
          </a:prstGeom>
        </p:spPr>
        <p:txBody>
          <a:bodyPr vert="horz" lIns="0" tIns="0" rIns="144000" bIns="0" rtlCol="0">
            <a:noAutofit/>
          </a:bodyPr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Arial" panose="020B0604020202020204" pitchFamily="34" charset="0"/>
              <a:buChar char="●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60000" indent="-179388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●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0000" indent="-180975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●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79388" indent="-179388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360363" indent="-180975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eriod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6">
              <a:buClr>
                <a:schemeClr val="tx2"/>
              </a:buClr>
            </a:pPr>
            <a:r>
              <a:rPr lang="da-DK" dirty="0"/>
              <a:t>Provisionszahlung</a:t>
            </a:r>
            <a:endParaRPr lang="da-DK" b="1" dirty="0"/>
          </a:p>
          <a:p>
            <a:pPr lvl="5"/>
            <a:r>
              <a:rPr lang="da-DK" dirty="0"/>
              <a:t>Erfolgt Automatisch idR. nach Ablauf der Widerrufsfrist. 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700555A3-37CC-BA99-1FD9-4F24E133CF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60" y="6670151"/>
            <a:ext cx="2041257" cy="19968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23DCA4B5-6369-6CD2-18EC-683AB021A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1842" y="6670150"/>
            <a:ext cx="3104890" cy="20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0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Breitbild</PresentationFormat>
  <Paragraphs>17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Prozessablauf und Statuspflege Plattform</vt:lpstr>
    </vt:vector>
  </TitlesOfParts>
  <Company>Commerzbank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Prozessablauf und Statuspflege Plattform</dc:title>
  <dc:creator>Stauer, Jessica</dc:creator>
  <cp:lastModifiedBy>Stauer, Jessica</cp:lastModifiedBy>
  <cp:revision>3</cp:revision>
  <dcterms:created xsi:type="dcterms:W3CDTF">2024-01-08T12:24:20Z</dcterms:created>
  <dcterms:modified xsi:type="dcterms:W3CDTF">2024-01-08T12:37:19Z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e4bc684-102f-461d-a6dc-b1e58752f380_Enabled">
    <vt:lpwstr>true</vt:lpwstr>
  </property>
  <property fmtid="{D5CDD505-2E9C-101B-9397-08002B2CF9AE}" pid="3" name="MSIP_Label_fe4bc684-102f-461d-a6dc-b1e58752f380_SetDate">
    <vt:lpwstr>2024-01-08T12:24:20Z</vt:lpwstr>
  </property>
  <property fmtid="{D5CDD505-2E9C-101B-9397-08002B2CF9AE}" pid="4" name="MSIP_Label_fe4bc684-102f-461d-a6dc-b1e58752f380_Method">
    <vt:lpwstr>Standard</vt:lpwstr>
  </property>
  <property fmtid="{D5CDD505-2E9C-101B-9397-08002B2CF9AE}" pid="5" name="MSIP_Label_fe4bc684-102f-461d-a6dc-b1e58752f380_Name">
    <vt:lpwstr>For internal use only</vt:lpwstr>
  </property>
  <property fmtid="{D5CDD505-2E9C-101B-9397-08002B2CF9AE}" pid="6" name="MSIP_Label_fe4bc684-102f-461d-a6dc-b1e58752f380_SiteId">
    <vt:lpwstr>2d75a51b-29e5-45d5-a5c5-5aa979cb6a28</vt:lpwstr>
  </property>
  <property fmtid="{D5CDD505-2E9C-101B-9397-08002B2CF9AE}" pid="7" name="MSIP_Label_fe4bc684-102f-461d-a6dc-b1e58752f380_ActionId">
    <vt:lpwstr>4210215f-59d2-4a30-a6c0-627d6fb22fd5</vt:lpwstr>
  </property>
  <property fmtid="{D5CDD505-2E9C-101B-9397-08002B2CF9AE}" pid="8" name="MSIP_Label_fe4bc684-102f-461d-a6dc-b1e58752f380_ContentBits">
    <vt:lpwstr>0</vt:lpwstr>
  </property>
</Properties>
</file>